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Oswald Medium"/>
      <p:regular r:id="rId28"/>
      <p:bold r:id="rId29"/>
    </p:embeddedFont>
    <p:embeddedFont>
      <p:font typeface="Anaheim"/>
      <p:regular r:id="rId30"/>
    </p:embeddedFont>
    <p:embeddedFont>
      <p:font typeface="Bebas Neue"/>
      <p:regular r:id="rId31"/>
    </p:embeddedFont>
    <p:embeddedFont>
      <p:font typeface="Barlow Medium"/>
      <p:regular r:id="rId32"/>
      <p:bold r:id="rId33"/>
      <p:italic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  <p:embeddedFont>
      <p:font typeface="Barlow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3.xml"/><Relationship Id="rId42" Type="http://schemas.openxmlformats.org/officeDocument/2006/relationships/font" Target="fonts/Barlow-regular.fntdata"/><Relationship Id="rId41" Type="http://schemas.openxmlformats.org/officeDocument/2006/relationships/font" Target="fonts/Oswald-bold.fntdata"/><Relationship Id="rId22" Type="http://schemas.openxmlformats.org/officeDocument/2006/relationships/slide" Target="slides/slide15.xml"/><Relationship Id="rId44" Type="http://schemas.openxmlformats.org/officeDocument/2006/relationships/font" Target="fonts/Barlow-italic.fntdata"/><Relationship Id="rId21" Type="http://schemas.openxmlformats.org/officeDocument/2006/relationships/slide" Target="slides/slide14.xml"/><Relationship Id="rId43" Type="http://schemas.openxmlformats.org/officeDocument/2006/relationships/font" Target="fonts/Barlow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OswaldMedium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swaldMedium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BebasNeue-regular.fntdata"/><Relationship Id="rId30" Type="http://schemas.openxmlformats.org/officeDocument/2006/relationships/font" Target="fonts/Anaheim-regular.fntdata"/><Relationship Id="rId11" Type="http://schemas.openxmlformats.org/officeDocument/2006/relationships/slide" Target="slides/slide4.xml"/><Relationship Id="rId33" Type="http://schemas.openxmlformats.org/officeDocument/2006/relationships/font" Target="fonts/BarlowMedium-bold.fntdata"/><Relationship Id="rId10" Type="http://schemas.openxmlformats.org/officeDocument/2006/relationships/slide" Target="slides/slide3.xml"/><Relationship Id="rId32" Type="http://schemas.openxmlformats.org/officeDocument/2006/relationships/font" Target="fonts/BarlowMedium-regular.fntdata"/><Relationship Id="rId13" Type="http://schemas.openxmlformats.org/officeDocument/2006/relationships/slide" Target="slides/slide6.xml"/><Relationship Id="rId35" Type="http://schemas.openxmlformats.org/officeDocument/2006/relationships/font" Target="fonts/Barlow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BarlowMedium-italic.fntdata"/><Relationship Id="rId15" Type="http://schemas.openxmlformats.org/officeDocument/2006/relationships/slide" Target="slides/slide8.xml"/><Relationship Id="rId37" Type="http://schemas.openxmlformats.org/officeDocument/2006/relationships/font" Target="fonts/PTSans-bold.fntdata"/><Relationship Id="rId14" Type="http://schemas.openxmlformats.org/officeDocument/2006/relationships/slide" Target="slides/slide7.xml"/><Relationship Id="rId36" Type="http://schemas.openxmlformats.org/officeDocument/2006/relationships/font" Target="fonts/PTSans-regular.fntdata"/><Relationship Id="rId17" Type="http://schemas.openxmlformats.org/officeDocument/2006/relationships/slide" Target="slides/slide10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9.xml"/><Relationship Id="rId38" Type="http://schemas.openxmlformats.org/officeDocument/2006/relationships/font" Target="fonts/PTSans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b857055e62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b857055e62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c7f8fc53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2c7f8fc53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c7f8fc53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c7f8fc53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2b857055e62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2b857055e62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2c7f8fc53a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2c7f8fc53a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1f510cb70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1f510cb70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c62966b730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2c62966b730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c7f8fc53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2c7f8fc53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2c7f8fc53a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2c7f8fc53a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c7f8fc53a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2c7f8fc53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2c7f8fc53a2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2c7f8fc53a2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b857055e62_1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b857055e62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Soares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2bc9d13ca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2bc9d13ca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b857055e62_1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b857055e62_1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Soares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bcef08285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bcef08285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Soares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b857055e6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2b857055e6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c70940f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2c70940f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2c70aa4952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2c70aa4952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c70aa4952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c70aa4952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2c62966b730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2c62966b730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1144438"/>
            <a:ext cx="4045500" cy="24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689275"/>
            <a:ext cx="2431800" cy="75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9" name="Google Shape;59;p15"/>
          <p:cNvGrpSpPr/>
          <p:nvPr/>
        </p:nvGrpSpPr>
        <p:grpSpPr>
          <a:xfrm>
            <a:off x="-306813" y="-21113"/>
            <a:ext cx="2195528" cy="1121234"/>
            <a:chOff x="-1145738" y="-133438"/>
            <a:chExt cx="2195528" cy="1121234"/>
          </a:xfrm>
        </p:grpSpPr>
        <p:grpSp>
          <p:nvGrpSpPr>
            <p:cNvPr id="60" name="Google Shape;60;p1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1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0000" y="1017725"/>
            <a:ext cx="58905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  <p:grpSp>
        <p:nvGrpSpPr>
          <p:cNvPr id="71" name="Google Shape;71;p16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72" name="Google Shape;72;p16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73" name="Google Shape;73;p16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" name="Google Shape;79;p16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445025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413524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subTitle"/>
          </p:nvPr>
        </p:nvSpPr>
        <p:spPr>
          <a:xfrm>
            <a:off x="720000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subTitle"/>
          </p:nvPr>
        </p:nvSpPr>
        <p:spPr>
          <a:xfrm>
            <a:off x="720000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4" type="subTitle"/>
          </p:nvPr>
        </p:nvSpPr>
        <p:spPr>
          <a:xfrm>
            <a:off x="3413524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6" name="Google Shape;86;p17"/>
          <p:cNvGrpSpPr/>
          <p:nvPr/>
        </p:nvGrpSpPr>
        <p:grpSpPr>
          <a:xfrm>
            <a:off x="160576" y="253161"/>
            <a:ext cx="718420" cy="572699"/>
            <a:chOff x="8440787" y="2788035"/>
            <a:chExt cx="372973" cy="297320"/>
          </a:xfrm>
        </p:grpSpPr>
        <p:sp>
          <p:nvSpPr>
            <p:cNvPr id="87" name="Google Shape;87;p17"/>
            <p:cNvSpPr/>
            <p:nvPr/>
          </p:nvSpPr>
          <p:spPr>
            <a:xfrm flipH="1">
              <a:off x="8602259" y="2922053"/>
              <a:ext cx="99242" cy="16330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5" y="402"/>
                  </a:lnTo>
                  <a:lnTo>
                    <a:pt x="242" y="733"/>
                  </a:lnTo>
                  <a:lnTo>
                    <a:pt x="54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30" y="5"/>
                    <a:pt x="226" y="13"/>
                  </a:cubicBezTo>
                  <a:lnTo>
                    <a:pt x="5" y="390"/>
                  </a:lnTo>
                  <a:cubicBezTo>
                    <a:pt x="1" y="398"/>
                    <a:pt x="1" y="406"/>
                    <a:pt x="5" y="414"/>
                  </a:cubicBezTo>
                  <a:lnTo>
                    <a:pt x="226" y="791"/>
                  </a:lnTo>
                  <a:cubicBezTo>
                    <a:pt x="230" y="799"/>
                    <a:pt x="234" y="803"/>
                    <a:pt x="242" y="803"/>
                  </a:cubicBezTo>
                  <a:cubicBezTo>
                    <a:pt x="251" y="803"/>
                    <a:pt x="259" y="799"/>
                    <a:pt x="263" y="791"/>
                  </a:cubicBezTo>
                  <a:lnTo>
                    <a:pt x="484" y="414"/>
                  </a:lnTo>
                  <a:cubicBezTo>
                    <a:pt x="488" y="406"/>
                    <a:pt x="488" y="398"/>
                    <a:pt x="484" y="390"/>
                  </a:cubicBezTo>
                  <a:lnTo>
                    <a:pt x="263" y="13"/>
                  </a:lnTo>
                  <a:cubicBezTo>
                    <a:pt x="259" y="5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8440787" y="2982046"/>
              <a:ext cx="53485" cy="54298"/>
            </a:xfrm>
            <a:custGeom>
              <a:rect b="b" l="l" r="r" t="t"/>
              <a:pathLst>
                <a:path extrusionOk="0" h="267" w="263">
                  <a:moveTo>
                    <a:pt x="132" y="50"/>
                  </a:moveTo>
                  <a:cubicBezTo>
                    <a:pt x="181" y="50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50"/>
                    <a:pt x="132" y="50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5" y="266"/>
                    <a:pt x="263" y="205"/>
                    <a:pt x="263" y="135"/>
                  </a:cubicBezTo>
                  <a:cubicBezTo>
                    <a:pt x="263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 flipH="1">
              <a:off x="8670386" y="2848028"/>
              <a:ext cx="46774" cy="46774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2" y="46"/>
                    <a:pt x="184" y="74"/>
                    <a:pt x="184" y="115"/>
                  </a:cubicBezTo>
                  <a:cubicBezTo>
                    <a:pt x="184" y="152"/>
                    <a:pt x="152" y="181"/>
                    <a:pt x="115" y="181"/>
                  </a:cubicBezTo>
                  <a:cubicBezTo>
                    <a:pt x="78" y="181"/>
                    <a:pt x="45" y="152"/>
                    <a:pt x="45" y="115"/>
                  </a:cubicBezTo>
                  <a:cubicBezTo>
                    <a:pt x="45" y="74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49" y="1"/>
                    <a:pt x="0" y="50"/>
                    <a:pt x="0" y="115"/>
                  </a:cubicBezTo>
                  <a:cubicBezTo>
                    <a:pt x="0" y="177"/>
                    <a:pt x="49" y="230"/>
                    <a:pt x="115" y="230"/>
                  </a:cubicBezTo>
                  <a:cubicBezTo>
                    <a:pt x="176" y="230"/>
                    <a:pt x="229" y="177"/>
                    <a:pt x="229" y="115"/>
                  </a:cubicBezTo>
                  <a:cubicBezTo>
                    <a:pt x="229" y="50"/>
                    <a:pt x="176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 flipH="1">
              <a:off x="8543079" y="2947880"/>
              <a:ext cx="34369" cy="35182"/>
            </a:xfrm>
            <a:custGeom>
              <a:rect b="b" l="l" r="r" t="t"/>
              <a:pathLst>
                <a:path extrusionOk="0" h="173" w="169">
                  <a:moveTo>
                    <a:pt x="82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2" y="128"/>
                  </a:cubicBezTo>
                  <a:cubicBezTo>
                    <a:pt x="62" y="128"/>
                    <a:pt x="46" y="107"/>
                    <a:pt x="46" y="87"/>
                  </a:cubicBezTo>
                  <a:cubicBezTo>
                    <a:pt x="46" y="66"/>
                    <a:pt x="62" y="50"/>
                    <a:pt x="82" y="50"/>
                  </a:cubicBezTo>
                  <a:close/>
                  <a:moveTo>
                    <a:pt x="82" y="1"/>
                  </a:moveTo>
                  <a:cubicBezTo>
                    <a:pt x="37" y="1"/>
                    <a:pt x="1" y="42"/>
                    <a:pt x="1" y="87"/>
                  </a:cubicBezTo>
                  <a:cubicBezTo>
                    <a:pt x="1" y="136"/>
                    <a:pt x="37" y="173"/>
                    <a:pt x="82" y="173"/>
                  </a:cubicBezTo>
                  <a:cubicBezTo>
                    <a:pt x="132" y="173"/>
                    <a:pt x="168" y="136"/>
                    <a:pt x="168" y="87"/>
                  </a:cubicBezTo>
                  <a:cubicBezTo>
                    <a:pt x="168" y="42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8522336" y="2788035"/>
              <a:ext cx="65890" cy="106767"/>
            </a:xfrm>
            <a:custGeom>
              <a:rect b="b" l="l" r="r" t="t"/>
              <a:pathLst>
                <a:path extrusionOk="0" h="525" w="324">
                  <a:moveTo>
                    <a:pt x="164" y="71"/>
                  </a:moveTo>
                  <a:lnTo>
                    <a:pt x="275" y="263"/>
                  </a:lnTo>
                  <a:lnTo>
                    <a:pt x="164" y="455"/>
                  </a:lnTo>
                  <a:lnTo>
                    <a:pt x="54" y="263"/>
                  </a:lnTo>
                  <a:lnTo>
                    <a:pt x="164" y="71"/>
                  </a:lnTo>
                  <a:close/>
                  <a:moveTo>
                    <a:pt x="164" y="1"/>
                  </a:moveTo>
                  <a:cubicBezTo>
                    <a:pt x="156" y="1"/>
                    <a:pt x="148" y="9"/>
                    <a:pt x="144" y="13"/>
                  </a:cubicBezTo>
                  <a:lnTo>
                    <a:pt x="5" y="251"/>
                  </a:lnTo>
                  <a:cubicBezTo>
                    <a:pt x="0" y="259"/>
                    <a:pt x="0" y="267"/>
                    <a:pt x="5" y="275"/>
                  </a:cubicBezTo>
                  <a:lnTo>
                    <a:pt x="144" y="512"/>
                  </a:lnTo>
                  <a:cubicBezTo>
                    <a:pt x="148" y="521"/>
                    <a:pt x="156" y="525"/>
                    <a:pt x="164" y="525"/>
                  </a:cubicBezTo>
                  <a:cubicBezTo>
                    <a:pt x="172" y="525"/>
                    <a:pt x="180" y="521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9"/>
                    <a:pt x="320" y="251"/>
                  </a:cubicBezTo>
                  <a:lnTo>
                    <a:pt x="185" y="13"/>
                  </a:lnTo>
                  <a:cubicBezTo>
                    <a:pt x="180" y="9"/>
                    <a:pt x="17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 flipH="1">
              <a:off x="8778577" y="3040209"/>
              <a:ext cx="35182" cy="35182"/>
            </a:xfrm>
            <a:custGeom>
              <a:rect b="b" l="l" r="r" t="t"/>
              <a:pathLst>
                <a:path extrusionOk="0" h="173" w="173">
                  <a:moveTo>
                    <a:pt x="86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6" y="128"/>
                  </a:cubicBezTo>
                  <a:cubicBezTo>
                    <a:pt x="62" y="128"/>
                    <a:pt x="45" y="107"/>
                    <a:pt x="45" y="87"/>
                  </a:cubicBezTo>
                  <a:cubicBezTo>
                    <a:pt x="45" y="66"/>
                    <a:pt x="62" y="50"/>
                    <a:pt x="86" y="50"/>
                  </a:cubicBezTo>
                  <a:close/>
                  <a:moveTo>
                    <a:pt x="86" y="1"/>
                  </a:moveTo>
                  <a:cubicBezTo>
                    <a:pt x="37" y="1"/>
                    <a:pt x="0" y="42"/>
                    <a:pt x="0" y="87"/>
                  </a:cubicBezTo>
                  <a:cubicBezTo>
                    <a:pt x="0" y="136"/>
                    <a:pt x="37" y="173"/>
                    <a:pt x="86" y="173"/>
                  </a:cubicBezTo>
                  <a:cubicBezTo>
                    <a:pt x="131" y="173"/>
                    <a:pt x="172" y="136"/>
                    <a:pt x="172" y="87"/>
                  </a:cubicBezTo>
                  <a:cubicBezTo>
                    <a:pt x="172" y="42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7"/>
          <p:cNvGrpSpPr/>
          <p:nvPr/>
        </p:nvGrpSpPr>
        <p:grpSpPr>
          <a:xfrm flipH="1" rot="10800000">
            <a:off x="-1143421" y="800225"/>
            <a:ext cx="1714544" cy="1308245"/>
            <a:chOff x="7622029" y="725775"/>
            <a:chExt cx="1714544" cy="1308245"/>
          </a:xfrm>
        </p:grpSpPr>
        <p:sp>
          <p:nvSpPr>
            <p:cNvPr id="94" name="Google Shape;94;p17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" name="Google Shape;95;p17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96" name="Google Shape;96;p17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17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2" name="Google Shape;102;p18"/>
          <p:cNvGrpSpPr/>
          <p:nvPr/>
        </p:nvGrpSpPr>
        <p:grpSpPr>
          <a:xfrm>
            <a:off x="8315737" y="170762"/>
            <a:ext cx="2195528" cy="1121234"/>
            <a:chOff x="-1145738" y="-133438"/>
            <a:chExt cx="2195528" cy="1121234"/>
          </a:xfrm>
        </p:grpSpPr>
        <p:grpSp>
          <p:nvGrpSpPr>
            <p:cNvPr id="103" name="Google Shape;103;p18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04" name="Google Shape;104;p18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8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8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8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18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8"/>
          <p:cNvGrpSpPr/>
          <p:nvPr/>
        </p:nvGrpSpPr>
        <p:grpSpPr>
          <a:xfrm rot="-899960">
            <a:off x="216314" y="291954"/>
            <a:ext cx="734682" cy="611056"/>
            <a:chOff x="713225" y="682475"/>
            <a:chExt cx="734704" cy="611075"/>
          </a:xfrm>
        </p:grpSpPr>
        <p:sp>
          <p:nvSpPr>
            <p:cNvPr id="112" name="Google Shape;112;p1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8"/>
          <p:cNvGrpSpPr/>
          <p:nvPr/>
        </p:nvGrpSpPr>
        <p:grpSpPr>
          <a:xfrm>
            <a:off x="-90412" y="4311225"/>
            <a:ext cx="890923" cy="890330"/>
            <a:chOff x="-90412" y="4311225"/>
            <a:chExt cx="890923" cy="890330"/>
          </a:xfrm>
        </p:grpSpPr>
        <p:sp>
          <p:nvSpPr>
            <p:cNvPr id="116" name="Google Shape;116;p18"/>
            <p:cNvSpPr/>
            <p:nvPr/>
          </p:nvSpPr>
          <p:spPr>
            <a:xfrm flipH="1">
              <a:off x="-90412" y="4311225"/>
              <a:ext cx="532176" cy="84997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 flipH="1">
              <a:off x="-49467" y="4388880"/>
              <a:ext cx="382630" cy="761496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 flipH="1">
              <a:off x="102078" y="452207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 flipH="1">
              <a:off x="171381" y="4643258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 flipH="1">
              <a:off x="-54289" y="4712207"/>
              <a:ext cx="854800" cy="489348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 flipH="1">
              <a:off x="-46642" y="4785743"/>
              <a:ext cx="769614" cy="371335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 flipH="1">
              <a:off x="391523" y="4753387"/>
              <a:ext cx="72243" cy="193551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 flipH="1">
              <a:off x="168556" y="4860692"/>
              <a:ext cx="72008" cy="193551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 flipH="1">
              <a:off x="168675" y="5051064"/>
              <a:ext cx="196139" cy="72243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 flipH="1">
              <a:off x="397171" y="4940936"/>
              <a:ext cx="196257" cy="72596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8"/>
          <p:cNvGrpSpPr/>
          <p:nvPr/>
        </p:nvGrpSpPr>
        <p:grpSpPr>
          <a:xfrm flipH="1">
            <a:off x="3" y="4786570"/>
            <a:ext cx="265559" cy="193904"/>
            <a:chOff x="10793423" y="3971757"/>
            <a:chExt cx="265559" cy="193904"/>
          </a:xfrm>
        </p:grpSpPr>
        <p:sp>
          <p:nvSpPr>
            <p:cNvPr id="127" name="Google Shape;127;p18"/>
            <p:cNvSpPr/>
            <p:nvPr/>
          </p:nvSpPr>
          <p:spPr>
            <a:xfrm>
              <a:off x="10987445" y="3971757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0793423" y="4092946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8387375" y="4311225"/>
            <a:ext cx="890923" cy="890330"/>
            <a:chOff x="8387375" y="4311225"/>
            <a:chExt cx="890923" cy="890330"/>
          </a:xfrm>
        </p:grpSpPr>
        <p:grpSp>
          <p:nvGrpSpPr>
            <p:cNvPr id="130" name="Google Shape;130;p18"/>
            <p:cNvGrpSpPr/>
            <p:nvPr/>
          </p:nvGrpSpPr>
          <p:grpSpPr>
            <a:xfrm>
              <a:off x="8387375" y="4311225"/>
              <a:ext cx="890923" cy="890330"/>
              <a:chOff x="10360550" y="3760913"/>
              <a:chExt cx="890923" cy="890330"/>
            </a:xfrm>
          </p:grpSpPr>
          <p:sp>
            <p:nvSpPr>
              <p:cNvPr id="131" name="Google Shape;131;p18"/>
              <p:cNvSpPr/>
              <p:nvPr/>
            </p:nvSpPr>
            <p:spPr>
              <a:xfrm>
                <a:off x="10719297" y="3760913"/>
                <a:ext cx="532176" cy="849976"/>
              </a:xfrm>
              <a:custGeom>
                <a:rect b="b" l="l" r="r" t="t"/>
                <a:pathLst>
                  <a:path extrusionOk="0" h="7224" w="4523">
                    <a:moveTo>
                      <a:pt x="606" y="0"/>
                    </a:moveTo>
                    <a:cubicBezTo>
                      <a:pt x="606" y="0"/>
                      <a:pt x="0" y="1674"/>
                      <a:pt x="496" y="3503"/>
                    </a:cubicBezTo>
                    <a:cubicBezTo>
                      <a:pt x="868" y="4870"/>
                      <a:pt x="1858" y="6323"/>
                      <a:pt x="4183" y="7223"/>
                    </a:cubicBezTo>
                    <a:cubicBezTo>
                      <a:pt x="4432" y="6364"/>
                      <a:pt x="4522" y="5594"/>
                      <a:pt x="4490" y="4911"/>
                    </a:cubicBezTo>
                    <a:cubicBezTo>
                      <a:pt x="4322" y="1167"/>
                      <a:pt x="606" y="0"/>
                      <a:pt x="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10827897" y="3838567"/>
                <a:ext cx="382630" cy="761496"/>
              </a:xfrm>
              <a:custGeom>
                <a:rect b="b" l="l" r="r" t="t"/>
                <a:pathLst>
                  <a:path extrusionOk="0" h="6472" w="3252">
                    <a:moveTo>
                      <a:pt x="33" y="1"/>
                    </a:moveTo>
                    <a:cubicBezTo>
                      <a:pt x="16" y="1"/>
                      <a:pt x="0" y="14"/>
                      <a:pt x="10" y="32"/>
                    </a:cubicBezTo>
                    <a:lnTo>
                      <a:pt x="3194" y="6457"/>
                    </a:lnTo>
                    <a:cubicBezTo>
                      <a:pt x="3200" y="6467"/>
                      <a:pt x="3210" y="6472"/>
                      <a:pt x="3220" y="6472"/>
                    </a:cubicBezTo>
                    <a:cubicBezTo>
                      <a:pt x="3236" y="6472"/>
                      <a:pt x="3251" y="6458"/>
                      <a:pt x="3243" y="6440"/>
                    </a:cubicBezTo>
                    <a:lnTo>
                      <a:pt x="60" y="16"/>
                    </a:lnTo>
                    <a:cubicBezTo>
                      <a:pt x="54" y="5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8"/>
              <p:cNvSpPr/>
              <p:nvPr/>
            </p:nvSpPr>
            <p:spPr>
              <a:xfrm>
                <a:off x="10987445" y="3971757"/>
                <a:ext cx="71537" cy="193904"/>
              </a:xfrm>
              <a:custGeom>
                <a:rect b="b" l="l" r="r" t="t"/>
                <a:pathLst>
                  <a:path extrusionOk="0" h="1648" w="608">
                    <a:moveTo>
                      <a:pt x="576" y="1"/>
                    </a:moveTo>
                    <a:cubicBezTo>
                      <a:pt x="568" y="1"/>
                      <a:pt x="560" y="6"/>
                      <a:pt x="557" y="17"/>
                    </a:cubicBezTo>
                    <a:cubicBezTo>
                      <a:pt x="512" y="148"/>
                      <a:pt x="467" y="279"/>
                      <a:pt x="422" y="410"/>
                    </a:cubicBezTo>
                    <a:lnTo>
                      <a:pt x="9" y="1613"/>
                    </a:lnTo>
                    <a:cubicBezTo>
                      <a:pt x="1" y="1632"/>
                      <a:pt x="18" y="1647"/>
                      <a:pt x="34" y="1647"/>
                    </a:cubicBezTo>
                    <a:cubicBezTo>
                      <a:pt x="42" y="1647"/>
                      <a:pt x="50" y="1643"/>
                      <a:pt x="54" y="1634"/>
                    </a:cubicBezTo>
                    <a:cubicBezTo>
                      <a:pt x="99" y="1503"/>
                      <a:pt x="79" y="1564"/>
                      <a:pt x="124" y="1433"/>
                    </a:cubicBezTo>
                    <a:lnTo>
                      <a:pt x="602" y="38"/>
                    </a:lnTo>
                    <a:cubicBezTo>
                      <a:pt x="608" y="17"/>
                      <a:pt x="591" y="1"/>
                      <a:pt x="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8"/>
              <p:cNvSpPr/>
              <p:nvPr/>
            </p:nvSpPr>
            <p:spPr>
              <a:xfrm>
                <a:off x="10793423" y="4092946"/>
                <a:ext cx="196257" cy="68360"/>
              </a:xfrm>
              <a:custGeom>
                <a:rect b="b" l="l" r="r" t="t"/>
                <a:pathLst>
                  <a:path extrusionOk="0" h="581" w="1668">
                    <a:moveTo>
                      <a:pt x="29" y="0"/>
                    </a:moveTo>
                    <a:cubicBezTo>
                      <a:pt x="7" y="0"/>
                      <a:pt x="0" y="40"/>
                      <a:pt x="29" y="51"/>
                    </a:cubicBezTo>
                    <a:lnTo>
                      <a:pt x="1236" y="448"/>
                    </a:lnTo>
                    <a:lnTo>
                      <a:pt x="1629" y="579"/>
                    </a:lnTo>
                    <a:cubicBezTo>
                      <a:pt x="1633" y="580"/>
                      <a:pt x="1636" y="581"/>
                      <a:pt x="1639" y="581"/>
                    </a:cubicBezTo>
                    <a:cubicBezTo>
                      <a:pt x="1663" y="581"/>
                      <a:pt x="1667" y="541"/>
                      <a:pt x="1642" y="534"/>
                    </a:cubicBezTo>
                    <a:lnTo>
                      <a:pt x="242" y="63"/>
                    </a:lnTo>
                    <a:cubicBezTo>
                      <a:pt x="107" y="23"/>
                      <a:pt x="168" y="43"/>
                      <a:pt x="37" y="2"/>
                    </a:cubicBezTo>
                    <a:cubicBezTo>
                      <a:pt x="34" y="1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>
                <a:off x="10360550" y="4161894"/>
                <a:ext cx="854800" cy="489348"/>
              </a:xfrm>
              <a:custGeom>
                <a:rect b="b" l="l" r="r" t="t"/>
                <a:pathLst>
                  <a:path extrusionOk="0" h="4159" w="7265">
                    <a:moveTo>
                      <a:pt x="2056" y="1"/>
                    </a:moveTo>
                    <a:cubicBezTo>
                      <a:pt x="876" y="1"/>
                      <a:pt x="1" y="329"/>
                      <a:pt x="1" y="329"/>
                    </a:cubicBezTo>
                    <a:cubicBezTo>
                      <a:pt x="1" y="329"/>
                      <a:pt x="553" y="2023"/>
                      <a:pt x="2067" y="3156"/>
                    </a:cubicBezTo>
                    <a:cubicBezTo>
                      <a:pt x="2832" y="3729"/>
                      <a:pt x="3840" y="4159"/>
                      <a:pt x="5143" y="4159"/>
                    </a:cubicBezTo>
                    <a:cubicBezTo>
                      <a:pt x="5778" y="4159"/>
                      <a:pt x="6483" y="4056"/>
                      <a:pt x="7264" y="3819"/>
                    </a:cubicBezTo>
                    <a:cubicBezTo>
                      <a:pt x="6933" y="2989"/>
                      <a:pt x="6528" y="2330"/>
                      <a:pt x="6086" y="1810"/>
                    </a:cubicBezTo>
                    <a:cubicBezTo>
                      <a:pt x="4843" y="357"/>
                      <a:pt x="3285" y="1"/>
                      <a:pt x="2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10438088" y="4235431"/>
                <a:ext cx="769614" cy="371335"/>
              </a:xfrm>
              <a:custGeom>
                <a:rect b="b" l="l" r="r" t="t"/>
                <a:pathLst>
                  <a:path extrusionOk="0" h="3156" w="6541">
                    <a:moveTo>
                      <a:pt x="43" y="0"/>
                    </a:moveTo>
                    <a:cubicBezTo>
                      <a:pt x="19" y="0"/>
                      <a:pt x="0" y="33"/>
                      <a:pt x="25" y="47"/>
                    </a:cubicBezTo>
                    <a:lnTo>
                      <a:pt x="6491" y="3153"/>
                    </a:lnTo>
                    <a:cubicBezTo>
                      <a:pt x="6494" y="3155"/>
                      <a:pt x="6498" y="3156"/>
                      <a:pt x="6501" y="3156"/>
                    </a:cubicBezTo>
                    <a:cubicBezTo>
                      <a:pt x="6525" y="3156"/>
                      <a:pt x="6540" y="3123"/>
                      <a:pt x="6515" y="3112"/>
                    </a:cubicBezTo>
                    <a:lnTo>
                      <a:pt x="54" y="2"/>
                    </a:lnTo>
                    <a:cubicBezTo>
                      <a:pt x="50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>
                <a:off x="10697294" y="4203075"/>
                <a:ext cx="72243" cy="193551"/>
              </a:xfrm>
              <a:custGeom>
                <a:rect b="b" l="l" r="r" t="t"/>
                <a:pathLst>
                  <a:path extrusionOk="0" h="1645" w="614">
                    <a:moveTo>
                      <a:pt x="30" y="0"/>
                    </a:moveTo>
                    <a:cubicBezTo>
                      <a:pt x="14" y="0"/>
                      <a:pt x="0" y="12"/>
                      <a:pt x="7" y="32"/>
                    </a:cubicBezTo>
                    <a:cubicBezTo>
                      <a:pt x="52" y="163"/>
                      <a:pt x="97" y="294"/>
                      <a:pt x="146" y="425"/>
                    </a:cubicBezTo>
                    <a:lnTo>
                      <a:pt x="560" y="1628"/>
                    </a:lnTo>
                    <a:cubicBezTo>
                      <a:pt x="563" y="1639"/>
                      <a:pt x="573" y="1644"/>
                      <a:pt x="583" y="1644"/>
                    </a:cubicBezTo>
                    <a:cubicBezTo>
                      <a:pt x="598" y="1644"/>
                      <a:pt x="614" y="1633"/>
                      <a:pt x="609" y="1615"/>
                    </a:cubicBezTo>
                    <a:cubicBezTo>
                      <a:pt x="560" y="1485"/>
                      <a:pt x="584" y="1546"/>
                      <a:pt x="539" y="1415"/>
                    </a:cubicBezTo>
                    <a:lnTo>
                      <a:pt x="56" y="20"/>
                    </a:lnTo>
                    <a:cubicBezTo>
                      <a:pt x="51" y="6"/>
                      <a:pt x="40" y="0"/>
                      <a:pt x="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10920496" y="4310380"/>
                <a:ext cx="72008" cy="193551"/>
              </a:xfrm>
              <a:custGeom>
                <a:rect b="b" l="l" r="r" t="t"/>
                <a:pathLst>
                  <a:path extrusionOk="0" h="1645" w="612">
                    <a:moveTo>
                      <a:pt x="29" y="1"/>
                    </a:moveTo>
                    <a:cubicBezTo>
                      <a:pt x="15" y="1"/>
                      <a:pt x="0" y="12"/>
                      <a:pt x="5" y="28"/>
                    </a:cubicBezTo>
                    <a:cubicBezTo>
                      <a:pt x="54" y="163"/>
                      <a:pt x="99" y="294"/>
                      <a:pt x="144" y="425"/>
                    </a:cubicBezTo>
                    <a:lnTo>
                      <a:pt x="557" y="1628"/>
                    </a:lnTo>
                    <a:cubicBezTo>
                      <a:pt x="561" y="1640"/>
                      <a:pt x="570" y="1645"/>
                      <a:pt x="580" y="1645"/>
                    </a:cubicBezTo>
                    <a:cubicBezTo>
                      <a:pt x="596" y="1645"/>
                      <a:pt x="612" y="1633"/>
                      <a:pt x="607" y="1616"/>
                    </a:cubicBezTo>
                    <a:cubicBezTo>
                      <a:pt x="562" y="1481"/>
                      <a:pt x="586" y="1546"/>
                      <a:pt x="541" y="1411"/>
                    </a:cubicBezTo>
                    <a:lnTo>
                      <a:pt x="54" y="20"/>
                    </a:lnTo>
                    <a:cubicBezTo>
                      <a:pt x="51" y="6"/>
                      <a:pt x="40" y="1"/>
                      <a:pt x="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10796247" y="4500752"/>
                <a:ext cx="196139" cy="72243"/>
              </a:xfrm>
              <a:custGeom>
                <a:rect b="b" l="l" r="r" t="t"/>
                <a:pathLst>
                  <a:path extrusionOk="0" h="614" w="1667">
                    <a:moveTo>
                      <a:pt x="1627" y="0"/>
                    </a:moveTo>
                    <a:cubicBezTo>
                      <a:pt x="1624" y="0"/>
                      <a:pt x="1621" y="1"/>
                      <a:pt x="1618" y="2"/>
                    </a:cubicBezTo>
                    <a:lnTo>
                      <a:pt x="226" y="493"/>
                    </a:lnTo>
                    <a:cubicBezTo>
                      <a:pt x="95" y="538"/>
                      <a:pt x="157" y="522"/>
                      <a:pt x="26" y="567"/>
                    </a:cubicBezTo>
                    <a:cubicBezTo>
                      <a:pt x="0" y="578"/>
                      <a:pt x="13" y="614"/>
                      <a:pt x="36" y="614"/>
                    </a:cubicBezTo>
                    <a:cubicBezTo>
                      <a:pt x="40" y="614"/>
                      <a:pt x="43" y="613"/>
                      <a:pt x="46" y="612"/>
                    </a:cubicBezTo>
                    <a:lnTo>
                      <a:pt x="1245" y="186"/>
                    </a:lnTo>
                    <a:cubicBezTo>
                      <a:pt x="1376" y="137"/>
                      <a:pt x="1507" y="92"/>
                      <a:pt x="1638" y="47"/>
                    </a:cubicBezTo>
                    <a:cubicBezTo>
                      <a:pt x="1667" y="36"/>
                      <a:pt x="1651" y="0"/>
                      <a:pt x="1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10567632" y="4390623"/>
                <a:ext cx="196257" cy="72596"/>
              </a:xfrm>
              <a:custGeom>
                <a:rect b="b" l="l" r="r" t="t"/>
                <a:pathLst>
                  <a:path extrusionOk="0" h="617" w="1668">
                    <a:moveTo>
                      <a:pt x="1625" y="0"/>
                    </a:moveTo>
                    <a:cubicBezTo>
                      <a:pt x="1622" y="0"/>
                      <a:pt x="1619" y="0"/>
                      <a:pt x="1617" y="1"/>
                    </a:cubicBezTo>
                    <a:lnTo>
                      <a:pt x="225" y="496"/>
                    </a:lnTo>
                    <a:cubicBezTo>
                      <a:pt x="95" y="541"/>
                      <a:pt x="160" y="525"/>
                      <a:pt x="29" y="570"/>
                    </a:cubicBezTo>
                    <a:cubicBezTo>
                      <a:pt x="0" y="581"/>
                      <a:pt x="13" y="617"/>
                      <a:pt x="38" y="617"/>
                    </a:cubicBezTo>
                    <a:cubicBezTo>
                      <a:pt x="42" y="617"/>
                      <a:pt x="46" y="616"/>
                      <a:pt x="49" y="615"/>
                    </a:cubicBezTo>
                    <a:lnTo>
                      <a:pt x="1244" y="189"/>
                    </a:lnTo>
                    <a:cubicBezTo>
                      <a:pt x="1375" y="140"/>
                      <a:pt x="1506" y="95"/>
                      <a:pt x="1637" y="50"/>
                    </a:cubicBezTo>
                    <a:cubicBezTo>
                      <a:pt x="1667" y="39"/>
                      <a:pt x="1653" y="0"/>
                      <a:pt x="1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18"/>
            <p:cNvSpPr/>
            <p:nvPr/>
          </p:nvSpPr>
          <p:spPr>
            <a:xfrm>
              <a:off x="9106770" y="471162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0" y="1155200"/>
            <a:ext cx="356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572000" y="1870450"/>
            <a:ext cx="3567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5" name="Google Shape;145;p19"/>
          <p:cNvSpPr/>
          <p:nvPr>
            <p:ph idx="2" type="pic"/>
          </p:nvPr>
        </p:nvSpPr>
        <p:spPr>
          <a:xfrm>
            <a:off x="490425" y="801792"/>
            <a:ext cx="3858900" cy="3802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46" name="Google Shape;146;p19"/>
          <p:cNvGrpSpPr/>
          <p:nvPr/>
        </p:nvGrpSpPr>
        <p:grpSpPr>
          <a:xfrm>
            <a:off x="7622029" y="725775"/>
            <a:ext cx="1714544" cy="1308245"/>
            <a:chOff x="7622029" y="725775"/>
            <a:chExt cx="1714544" cy="1308245"/>
          </a:xfrm>
        </p:grpSpPr>
        <p:sp>
          <p:nvSpPr>
            <p:cNvPr id="147" name="Google Shape;147;p19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19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" name="Google Shape;152;p19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9"/>
          <p:cNvGrpSpPr/>
          <p:nvPr/>
        </p:nvGrpSpPr>
        <p:grpSpPr>
          <a:xfrm flipH="1" rot="-2700000">
            <a:off x="39161" y="203965"/>
            <a:ext cx="1348140" cy="1121287"/>
            <a:chOff x="713225" y="682475"/>
            <a:chExt cx="734704" cy="611075"/>
          </a:xfrm>
        </p:grpSpPr>
        <p:sp>
          <p:nvSpPr>
            <p:cNvPr id="154" name="Google Shape;154;p19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241776" y="170800"/>
            <a:ext cx="9292786" cy="4601237"/>
          </a:xfrm>
          <a:custGeom>
            <a:rect b="b" l="l" r="r" t="t"/>
            <a:pathLst>
              <a:path extrusionOk="0" h="20018" w="36323">
                <a:moveTo>
                  <a:pt x="16267" y="1"/>
                </a:moveTo>
                <a:cubicBezTo>
                  <a:pt x="12717" y="1"/>
                  <a:pt x="9239" y="825"/>
                  <a:pt x="6597" y="2585"/>
                </a:cubicBezTo>
                <a:cubicBezTo>
                  <a:pt x="3483" y="4783"/>
                  <a:pt x="1" y="9120"/>
                  <a:pt x="1380" y="13057"/>
                </a:cubicBezTo>
                <a:cubicBezTo>
                  <a:pt x="3479" y="17919"/>
                  <a:pt x="9875" y="17620"/>
                  <a:pt x="14389" y="18381"/>
                </a:cubicBezTo>
                <a:cubicBezTo>
                  <a:pt x="17405" y="18913"/>
                  <a:pt x="16807" y="20018"/>
                  <a:pt x="23146" y="20018"/>
                </a:cubicBezTo>
                <a:cubicBezTo>
                  <a:pt x="26776" y="20018"/>
                  <a:pt x="29849" y="19142"/>
                  <a:pt x="31318" y="16372"/>
                </a:cubicBezTo>
                <a:cubicBezTo>
                  <a:pt x="36323" y="6227"/>
                  <a:pt x="26022" y="1"/>
                  <a:pt x="162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hasCustomPrompt="1" type="title"/>
          </p:nvPr>
        </p:nvSpPr>
        <p:spPr>
          <a:xfrm>
            <a:off x="713225" y="1288250"/>
            <a:ext cx="7717500" cy="19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713250" y="3358325"/>
            <a:ext cx="771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8" name="Google Shape;168;p23"/>
          <p:cNvGrpSpPr/>
          <p:nvPr/>
        </p:nvGrpSpPr>
        <p:grpSpPr>
          <a:xfrm>
            <a:off x="-999872" y="3607662"/>
            <a:ext cx="2790608" cy="2514017"/>
            <a:chOff x="-999853" y="3836869"/>
            <a:chExt cx="2535994" cy="2284639"/>
          </a:xfrm>
        </p:grpSpPr>
        <p:sp>
          <p:nvSpPr>
            <p:cNvPr id="169" name="Google Shape;169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71" name="Google Shape;171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23"/>
          <p:cNvGrpSpPr/>
          <p:nvPr/>
        </p:nvGrpSpPr>
        <p:grpSpPr>
          <a:xfrm flipH="1">
            <a:off x="7353553" y="3607662"/>
            <a:ext cx="2790608" cy="2514017"/>
            <a:chOff x="-999853" y="3836869"/>
            <a:chExt cx="2535994" cy="2284639"/>
          </a:xfrm>
        </p:grpSpPr>
        <p:sp>
          <p:nvSpPr>
            <p:cNvPr id="190" name="Google Shape;190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92" name="Google Shape;192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0" name="Google Shape;210;p23"/>
          <p:cNvGrpSpPr/>
          <p:nvPr/>
        </p:nvGrpSpPr>
        <p:grpSpPr>
          <a:xfrm>
            <a:off x="345875" y="233963"/>
            <a:ext cx="734704" cy="611075"/>
            <a:chOff x="713225" y="682475"/>
            <a:chExt cx="734704" cy="611075"/>
          </a:xfrm>
        </p:grpSpPr>
        <p:sp>
          <p:nvSpPr>
            <p:cNvPr id="211" name="Google Shape;211;p23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7749735" y="-204212"/>
            <a:ext cx="1998244" cy="1351547"/>
            <a:chOff x="7593185" y="-204212"/>
            <a:chExt cx="1998244" cy="1351547"/>
          </a:xfrm>
        </p:grpSpPr>
        <p:grpSp>
          <p:nvGrpSpPr>
            <p:cNvPr id="215" name="Google Shape;215;p23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16" name="Google Shape;216;p23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23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19" name="Google Shape;219;p23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hasCustomPrompt="1" idx="2" type="title"/>
          </p:nvPr>
        </p:nvSpPr>
        <p:spPr>
          <a:xfrm>
            <a:off x="5029550" y="10177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25"/>
          <p:cNvSpPr txBox="1"/>
          <p:nvPr>
            <p:ph hasCustomPrompt="1" idx="3" type="title"/>
          </p:nvPr>
        </p:nvSpPr>
        <p:spPr>
          <a:xfrm>
            <a:off x="5029550" y="177189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25"/>
          <p:cNvSpPr txBox="1"/>
          <p:nvPr>
            <p:ph hasCustomPrompt="1" idx="4" type="title"/>
          </p:nvPr>
        </p:nvSpPr>
        <p:spPr>
          <a:xfrm>
            <a:off x="5029550" y="252607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/>
          <p:nvPr>
            <p:ph idx="1" type="subTitle"/>
          </p:nvPr>
        </p:nvSpPr>
        <p:spPr>
          <a:xfrm>
            <a:off x="5764250" y="10177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25"/>
          <p:cNvSpPr txBox="1"/>
          <p:nvPr>
            <p:ph idx="5" type="subTitle"/>
          </p:nvPr>
        </p:nvSpPr>
        <p:spPr>
          <a:xfrm>
            <a:off x="5764250" y="177190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6" type="subTitle"/>
          </p:nvPr>
        </p:nvSpPr>
        <p:spPr>
          <a:xfrm>
            <a:off x="5764250" y="252607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hasCustomPrompt="1" idx="7" type="title"/>
          </p:nvPr>
        </p:nvSpPr>
        <p:spPr>
          <a:xfrm>
            <a:off x="5029550" y="328024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25"/>
          <p:cNvSpPr txBox="1"/>
          <p:nvPr>
            <p:ph hasCustomPrompt="1" idx="8" type="title"/>
          </p:nvPr>
        </p:nvSpPr>
        <p:spPr>
          <a:xfrm>
            <a:off x="5029550" y="40344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25"/>
          <p:cNvSpPr txBox="1"/>
          <p:nvPr>
            <p:ph idx="9" type="subTitle"/>
          </p:nvPr>
        </p:nvSpPr>
        <p:spPr>
          <a:xfrm>
            <a:off x="5764250" y="32802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13" type="subTitle"/>
          </p:nvPr>
        </p:nvSpPr>
        <p:spPr>
          <a:xfrm>
            <a:off x="5764250" y="40344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35" name="Google Shape;235;p25"/>
          <p:cNvGrpSpPr/>
          <p:nvPr/>
        </p:nvGrpSpPr>
        <p:grpSpPr>
          <a:xfrm>
            <a:off x="7593185" y="-204212"/>
            <a:ext cx="1998244" cy="1351547"/>
            <a:chOff x="7593185" y="-204212"/>
            <a:chExt cx="1998244" cy="1351547"/>
          </a:xfrm>
        </p:grpSpPr>
        <p:grpSp>
          <p:nvGrpSpPr>
            <p:cNvPr id="236" name="Google Shape;236;p25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5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40" name="Google Shape;240;p25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720000" y="1017725"/>
            <a:ext cx="77040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720000" y="1430825"/>
            <a:ext cx="33219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9pPr>
          </a:lstStyle>
          <a:p/>
        </p:txBody>
      </p:sp>
      <p:grpSp>
        <p:nvGrpSpPr>
          <p:cNvPr id="249" name="Google Shape;249;p27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50" name="Google Shape;250;p27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51" name="Google Shape;251;p27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27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259" name="Google Shape;259;p27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27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261" name="Google Shape;261;p2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1" name="Google Shape;281;p28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282" name="Google Shape;282;p2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8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286" name="Google Shape;286;p28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87" name="Google Shape;287;p28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28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90" name="Google Shape;290;p28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5" name="Google Shape;295;p29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96" name="Google Shape;296;p2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97" name="Google Shape;297;p2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" name="Google Shape;303;p2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9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305" name="Google Shape;305;p29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29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07" name="Google Shape;307;p29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9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1" type="subTitle"/>
          </p:nvPr>
        </p:nvSpPr>
        <p:spPr>
          <a:xfrm>
            <a:off x="93762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" name="Google Shape;328;p30"/>
          <p:cNvSpPr txBox="1"/>
          <p:nvPr>
            <p:ph idx="2" type="subTitle"/>
          </p:nvPr>
        </p:nvSpPr>
        <p:spPr>
          <a:xfrm>
            <a:off x="3484350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9" name="Google Shape;329;p30"/>
          <p:cNvSpPr txBox="1"/>
          <p:nvPr>
            <p:ph idx="3" type="subTitle"/>
          </p:nvPr>
        </p:nvSpPr>
        <p:spPr>
          <a:xfrm>
            <a:off x="603107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30"/>
          <p:cNvSpPr txBox="1"/>
          <p:nvPr>
            <p:ph idx="4" type="subTitle"/>
          </p:nvPr>
        </p:nvSpPr>
        <p:spPr>
          <a:xfrm>
            <a:off x="93762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30"/>
          <p:cNvSpPr txBox="1"/>
          <p:nvPr>
            <p:ph idx="5" type="subTitle"/>
          </p:nvPr>
        </p:nvSpPr>
        <p:spPr>
          <a:xfrm>
            <a:off x="3484350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30"/>
          <p:cNvSpPr txBox="1"/>
          <p:nvPr>
            <p:ph idx="6" type="subTitle"/>
          </p:nvPr>
        </p:nvSpPr>
        <p:spPr>
          <a:xfrm>
            <a:off x="603107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30"/>
          <p:cNvSpPr/>
          <p:nvPr/>
        </p:nvSpPr>
        <p:spPr>
          <a:xfrm flipH="1" rot="3258297">
            <a:off x="-580617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6863296" y="143690"/>
            <a:ext cx="2322054" cy="1326863"/>
            <a:chOff x="6863296" y="143690"/>
            <a:chExt cx="2322054" cy="1326863"/>
          </a:xfrm>
        </p:grpSpPr>
        <p:sp>
          <p:nvSpPr>
            <p:cNvPr id="335" name="Google Shape;335;p30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0"/>
          <p:cNvSpPr/>
          <p:nvPr/>
        </p:nvSpPr>
        <p:spPr>
          <a:xfrm rot="-4194861">
            <a:off x="12728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 rot="-4194861">
            <a:off x="462764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/>
          <p:nvPr/>
        </p:nvSpPr>
        <p:spPr>
          <a:xfrm rot="-4194861">
            <a:off x="242450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4" name="Google Shape;354;p31"/>
          <p:cNvSpPr txBox="1"/>
          <p:nvPr>
            <p:ph idx="1" type="subTitle"/>
          </p:nvPr>
        </p:nvSpPr>
        <p:spPr>
          <a:xfrm>
            <a:off x="1926900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31"/>
          <p:cNvSpPr txBox="1"/>
          <p:nvPr>
            <p:ph idx="2" type="subTitle"/>
          </p:nvPr>
        </p:nvSpPr>
        <p:spPr>
          <a:xfrm>
            <a:off x="5785675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3" type="subTitle"/>
          </p:nvPr>
        </p:nvSpPr>
        <p:spPr>
          <a:xfrm>
            <a:off x="1926900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7" name="Google Shape;357;p31"/>
          <p:cNvSpPr txBox="1"/>
          <p:nvPr>
            <p:ph idx="4" type="subTitle"/>
          </p:nvPr>
        </p:nvSpPr>
        <p:spPr>
          <a:xfrm>
            <a:off x="5785675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8" name="Google Shape;358;p31"/>
          <p:cNvSpPr txBox="1"/>
          <p:nvPr>
            <p:ph idx="5" type="subTitle"/>
          </p:nvPr>
        </p:nvSpPr>
        <p:spPr>
          <a:xfrm>
            <a:off x="192690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31"/>
          <p:cNvSpPr txBox="1"/>
          <p:nvPr>
            <p:ph idx="6" type="subTitle"/>
          </p:nvPr>
        </p:nvSpPr>
        <p:spPr>
          <a:xfrm>
            <a:off x="192690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31"/>
          <p:cNvSpPr txBox="1"/>
          <p:nvPr>
            <p:ph idx="7" type="subTitle"/>
          </p:nvPr>
        </p:nvSpPr>
        <p:spPr>
          <a:xfrm>
            <a:off x="578565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31"/>
          <p:cNvSpPr txBox="1"/>
          <p:nvPr>
            <p:ph idx="8" type="subTitle"/>
          </p:nvPr>
        </p:nvSpPr>
        <p:spPr>
          <a:xfrm>
            <a:off x="578565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62" name="Google Shape;362;p31"/>
          <p:cNvGrpSpPr/>
          <p:nvPr/>
        </p:nvGrpSpPr>
        <p:grpSpPr>
          <a:xfrm flipH="1">
            <a:off x="7224742" y="4242039"/>
            <a:ext cx="2195528" cy="1121234"/>
            <a:chOff x="-1145738" y="-133438"/>
            <a:chExt cx="2195528" cy="1121234"/>
          </a:xfrm>
        </p:grpSpPr>
        <p:grpSp>
          <p:nvGrpSpPr>
            <p:cNvPr id="363" name="Google Shape;363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64" name="Google Shape;364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1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372" name="Google Shape;372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73" name="Google Shape;373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" name="Google Shape;379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-999853" y="3836869"/>
            <a:ext cx="2535994" cy="2284639"/>
            <a:chOff x="-999853" y="3836869"/>
            <a:chExt cx="2535994" cy="2284639"/>
          </a:xfrm>
        </p:grpSpPr>
        <p:sp>
          <p:nvSpPr>
            <p:cNvPr id="381" name="Google Shape;381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83" name="Google Shape;383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1" name="Google Shape;401;p31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02" name="Google Shape;402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" name="Google Shape;403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04" name="Google Shape;404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/>
          <p:nvPr/>
        </p:nvSpPr>
        <p:spPr>
          <a:xfrm rot="-3258297">
            <a:off x="8111026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2"/>
          <p:cNvGrpSpPr/>
          <p:nvPr/>
        </p:nvGrpSpPr>
        <p:grpSpPr>
          <a:xfrm flipH="1">
            <a:off x="0" y="143690"/>
            <a:ext cx="2322054" cy="1326863"/>
            <a:chOff x="6863296" y="143690"/>
            <a:chExt cx="2322054" cy="1326863"/>
          </a:xfrm>
        </p:grpSpPr>
        <p:sp>
          <p:nvSpPr>
            <p:cNvPr id="425" name="Google Shape;425;p32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2"/>
          <p:cNvSpPr/>
          <p:nvPr/>
        </p:nvSpPr>
        <p:spPr>
          <a:xfrm flipH="1" rot="4194861">
            <a:off x="864815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 flipH="1" rot="4194861">
            <a:off x="8092046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 flipH="1" rot="4194861">
            <a:off x="8775086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3" name="Google Shape;443;p32"/>
          <p:cNvSpPr txBox="1"/>
          <p:nvPr>
            <p:ph idx="1" type="subTitle"/>
          </p:nvPr>
        </p:nvSpPr>
        <p:spPr>
          <a:xfrm>
            <a:off x="720002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4" name="Google Shape;444;p32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5" name="Google Shape;445;p32"/>
          <p:cNvSpPr txBox="1"/>
          <p:nvPr>
            <p:ph idx="3" type="subTitle"/>
          </p:nvPr>
        </p:nvSpPr>
        <p:spPr>
          <a:xfrm>
            <a:off x="720002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32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32"/>
          <p:cNvSpPr txBox="1"/>
          <p:nvPr>
            <p:ph idx="5" type="subTitle"/>
          </p:nvPr>
        </p:nvSpPr>
        <p:spPr>
          <a:xfrm>
            <a:off x="6437998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8" name="Google Shape;448;p32"/>
          <p:cNvSpPr txBox="1"/>
          <p:nvPr>
            <p:ph idx="6" type="subTitle"/>
          </p:nvPr>
        </p:nvSpPr>
        <p:spPr>
          <a:xfrm>
            <a:off x="6437998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9" name="Google Shape;449;p32"/>
          <p:cNvSpPr txBox="1"/>
          <p:nvPr>
            <p:ph idx="7" type="subTitle"/>
          </p:nvPr>
        </p:nvSpPr>
        <p:spPr>
          <a:xfrm>
            <a:off x="723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0" name="Google Shape;450;p32"/>
          <p:cNvSpPr txBox="1"/>
          <p:nvPr>
            <p:ph idx="8" type="subTitle"/>
          </p:nvPr>
        </p:nvSpPr>
        <p:spPr>
          <a:xfrm>
            <a:off x="3582900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1" name="Google Shape;451;p32"/>
          <p:cNvSpPr txBox="1"/>
          <p:nvPr>
            <p:ph idx="9" type="subTitle"/>
          </p:nvPr>
        </p:nvSpPr>
        <p:spPr>
          <a:xfrm>
            <a:off x="6441898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2" name="Google Shape;452;p32"/>
          <p:cNvSpPr txBox="1"/>
          <p:nvPr>
            <p:ph idx="13" type="subTitle"/>
          </p:nvPr>
        </p:nvSpPr>
        <p:spPr>
          <a:xfrm>
            <a:off x="723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3" name="Google Shape;453;p32"/>
          <p:cNvSpPr txBox="1"/>
          <p:nvPr>
            <p:ph idx="14" type="subTitle"/>
          </p:nvPr>
        </p:nvSpPr>
        <p:spPr>
          <a:xfrm>
            <a:off x="3582900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4" name="Google Shape;454;p32"/>
          <p:cNvSpPr txBox="1"/>
          <p:nvPr>
            <p:ph idx="15" type="subTitle"/>
          </p:nvPr>
        </p:nvSpPr>
        <p:spPr>
          <a:xfrm>
            <a:off x="6441898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>
            <p:ph hasCustomPrompt="1" type="title"/>
          </p:nvPr>
        </p:nvSpPr>
        <p:spPr>
          <a:xfrm>
            <a:off x="4201678" y="192746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33"/>
          <p:cNvSpPr txBox="1"/>
          <p:nvPr>
            <p:ph idx="1" type="subTitle"/>
          </p:nvPr>
        </p:nvSpPr>
        <p:spPr>
          <a:xfrm>
            <a:off x="4201675" y="279574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8" name="Google Shape;458;p33"/>
          <p:cNvSpPr txBox="1"/>
          <p:nvPr>
            <p:ph hasCustomPrompt="1" idx="2" type="title"/>
          </p:nvPr>
        </p:nvSpPr>
        <p:spPr>
          <a:xfrm>
            <a:off x="4201675" y="53950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33"/>
          <p:cNvSpPr txBox="1"/>
          <p:nvPr>
            <p:ph idx="3" type="subTitle"/>
          </p:nvPr>
        </p:nvSpPr>
        <p:spPr>
          <a:xfrm>
            <a:off x="4201675" y="140778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0" name="Google Shape;460;p33"/>
          <p:cNvSpPr txBox="1"/>
          <p:nvPr>
            <p:ph hasCustomPrompt="1" idx="4" type="title"/>
          </p:nvPr>
        </p:nvSpPr>
        <p:spPr>
          <a:xfrm>
            <a:off x="4201678" y="331542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1" name="Google Shape;461;p33"/>
          <p:cNvSpPr txBox="1"/>
          <p:nvPr>
            <p:ph idx="5" type="subTitle"/>
          </p:nvPr>
        </p:nvSpPr>
        <p:spPr>
          <a:xfrm>
            <a:off x="4201675" y="418370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34"/>
          <p:cNvSpPr txBox="1"/>
          <p:nvPr>
            <p:ph idx="1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34"/>
          <p:cNvSpPr txBox="1"/>
          <p:nvPr/>
        </p:nvSpPr>
        <p:spPr>
          <a:xfrm>
            <a:off x="4925075" y="3372125"/>
            <a:ext cx="3505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1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35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468" name="Google Shape;468;p3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469" name="Google Shape;469;p3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5" name="Google Shape;475;p3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5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77" name="Google Shape;477;p35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8" name="Google Shape;478;p35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79" name="Google Shape;479;p3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36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499" name="Google Shape;499;p36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36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503" name="Google Shape;503;p36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504" name="Google Shape;504;p36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6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rgbClr val="1E24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36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507" name="Google Shape;507;p36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6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6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"/>
          <p:cNvSpPr txBox="1"/>
          <p:nvPr>
            <p:ph type="ctrTitle"/>
          </p:nvPr>
        </p:nvSpPr>
        <p:spPr>
          <a:xfrm>
            <a:off x="713225" y="1144438"/>
            <a:ext cx="4045500" cy="24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15" name="Google Shape;515;p38"/>
          <p:cNvSpPr txBox="1"/>
          <p:nvPr>
            <p:ph idx="1" type="subTitle"/>
          </p:nvPr>
        </p:nvSpPr>
        <p:spPr>
          <a:xfrm>
            <a:off x="713225" y="3689275"/>
            <a:ext cx="2431800" cy="75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8" name="Google Shape;518;p39"/>
          <p:cNvSpPr txBox="1"/>
          <p:nvPr>
            <p:ph hasCustomPrompt="1"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19" name="Google Shape;519;p39"/>
          <p:cNvGrpSpPr/>
          <p:nvPr/>
        </p:nvGrpSpPr>
        <p:grpSpPr>
          <a:xfrm>
            <a:off x="-306813" y="-21113"/>
            <a:ext cx="2195528" cy="1121234"/>
            <a:chOff x="-1145738" y="-133438"/>
            <a:chExt cx="2195528" cy="1121234"/>
          </a:xfrm>
        </p:grpSpPr>
        <p:grpSp>
          <p:nvGrpSpPr>
            <p:cNvPr id="520" name="Google Shape;520;p3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521" name="Google Shape;521;p3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7" name="Google Shape;527;p3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0" name="Google Shape;530;p40"/>
          <p:cNvSpPr txBox="1"/>
          <p:nvPr>
            <p:ph idx="1" type="body"/>
          </p:nvPr>
        </p:nvSpPr>
        <p:spPr>
          <a:xfrm>
            <a:off x="720000" y="1017725"/>
            <a:ext cx="58905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  <p:grpSp>
        <p:nvGrpSpPr>
          <p:cNvPr id="531" name="Google Shape;531;p40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532" name="Google Shape;532;p40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533" name="Google Shape;533;p40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40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40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40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40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40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9" name="Google Shape;539;p40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1"/>
          <p:cNvSpPr txBox="1"/>
          <p:nvPr>
            <p:ph type="title"/>
          </p:nvPr>
        </p:nvSpPr>
        <p:spPr>
          <a:xfrm>
            <a:off x="720000" y="445025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2" name="Google Shape;542;p41"/>
          <p:cNvSpPr txBox="1"/>
          <p:nvPr>
            <p:ph idx="1" type="subTitle"/>
          </p:nvPr>
        </p:nvSpPr>
        <p:spPr>
          <a:xfrm>
            <a:off x="3413524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2" type="subTitle"/>
          </p:nvPr>
        </p:nvSpPr>
        <p:spPr>
          <a:xfrm>
            <a:off x="720000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3" type="subTitle"/>
          </p:nvPr>
        </p:nvSpPr>
        <p:spPr>
          <a:xfrm>
            <a:off x="720000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5" name="Google Shape;545;p41"/>
          <p:cNvSpPr txBox="1"/>
          <p:nvPr>
            <p:ph idx="4" type="subTitle"/>
          </p:nvPr>
        </p:nvSpPr>
        <p:spPr>
          <a:xfrm>
            <a:off x="3413524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46" name="Google Shape;546;p41"/>
          <p:cNvGrpSpPr/>
          <p:nvPr/>
        </p:nvGrpSpPr>
        <p:grpSpPr>
          <a:xfrm>
            <a:off x="160576" y="253161"/>
            <a:ext cx="718420" cy="572699"/>
            <a:chOff x="8440787" y="2788035"/>
            <a:chExt cx="372973" cy="297320"/>
          </a:xfrm>
        </p:grpSpPr>
        <p:sp>
          <p:nvSpPr>
            <p:cNvPr id="547" name="Google Shape;547;p41"/>
            <p:cNvSpPr/>
            <p:nvPr/>
          </p:nvSpPr>
          <p:spPr>
            <a:xfrm flipH="1">
              <a:off x="8602259" y="2922053"/>
              <a:ext cx="99242" cy="16330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5" y="402"/>
                  </a:lnTo>
                  <a:lnTo>
                    <a:pt x="242" y="733"/>
                  </a:lnTo>
                  <a:lnTo>
                    <a:pt x="54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30" y="5"/>
                    <a:pt x="226" y="13"/>
                  </a:cubicBezTo>
                  <a:lnTo>
                    <a:pt x="5" y="390"/>
                  </a:lnTo>
                  <a:cubicBezTo>
                    <a:pt x="1" y="398"/>
                    <a:pt x="1" y="406"/>
                    <a:pt x="5" y="414"/>
                  </a:cubicBezTo>
                  <a:lnTo>
                    <a:pt x="226" y="791"/>
                  </a:lnTo>
                  <a:cubicBezTo>
                    <a:pt x="230" y="799"/>
                    <a:pt x="234" y="803"/>
                    <a:pt x="242" y="803"/>
                  </a:cubicBezTo>
                  <a:cubicBezTo>
                    <a:pt x="251" y="803"/>
                    <a:pt x="259" y="799"/>
                    <a:pt x="263" y="791"/>
                  </a:cubicBezTo>
                  <a:lnTo>
                    <a:pt x="484" y="414"/>
                  </a:lnTo>
                  <a:cubicBezTo>
                    <a:pt x="488" y="406"/>
                    <a:pt x="488" y="398"/>
                    <a:pt x="484" y="390"/>
                  </a:cubicBezTo>
                  <a:lnTo>
                    <a:pt x="263" y="13"/>
                  </a:lnTo>
                  <a:cubicBezTo>
                    <a:pt x="259" y="5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 flipH="1">
              <a:off x="8440787" y="2982046"/>
              <a:ext cx="53485" cy="54298"/>
            </a:xfrm>
            <a:custGeom>
              <a:rect b="b" l="l" r="r" t="t"/>
              <a:pathLst>
                <a:path extrusionOk="0" h="267" w="263">
                  <a:moveTo>
                    <a:pt x="132" y="50"/>
                  </a:moveTo>
                  <a:cubicBezTo>
                    <a:pt x="181" y="50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50"/>
                    <a:pt x="132" y="50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5" y="266"/>
                    <a:pt x="263" y="205"/>
                    <a:pt x="263" y="135"/>
                  </a:cubicBezTo>
                  <a:cubicBezTo>
                    <a:pt x="263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 flipH="1">
              <a:off x="8670386" y="2848028"/>
              <a:ext cx="46774" cy="46774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2" y="46"/>
                    <a:pt x="184" y="74"/>
                    <a:pt x="184" y="115"/>
                  </a:cubicBezTo>
                  <a:cubicBezTo>
                    <a:pt x="184" y="152"/>
                    <a:pt x="152" y="181"/>
                    <a:pt x="115" y="181"/>
                  </a:cubicBezTo>
                  <a:cubicBezTo>
                    <a:pt x="78" y="181"/>
                    <a:pt x="45" y="152"/>
                    <a:pt x="45" y="115"/>
                  </a:cubicBezTo>
                  <a:cubicBezTo>
                    <a:pt x="45" y="74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49" y="1"/>
                    <a:pt x="0" y="50"/>
                    <a:pt x="0" y="115"/>
                  </a:cubicBezTo>
                  <a:cubicBezTo>
                    <a:pt x="0" y="177"/>
                    <a:pt x="49" y="230"/>
                    <a:pt x="115" y="230"/>
                  </a:cubicBezTo>
                  <a:cubicBezTo>
                    <a:pt x="176" y="230"/>
                    <a:pt x="229" y="177"/>
                    <a:pt x="229" y="115"/>
                  </a:cubicBezTo>
                  <a:cubicBezTo>
                    <a:pt x="229" y="50"/>
                    <a:pt x="176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 flipH="1">
              <a:off x="8543079" y="2947880"/>
              <a:ext cx="34369" cy="35182"/>
            </a:xfrm>
            <a:custGeom>
              <a:rect b="b" l="l" r="r" t="t"/>
              <a:pathLst>
                <a:path extrusionOk="0" h="173" w="169">
                  <a:moveTo>
                    <a:pt x="82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2" y="128"/>
                  </a:cubicBezTo>
                  <a:cubicBezTo>
                    <a:pt x="62" y="128"/>
                    <a:pt x="46" y="107"/>
                    <a:pt x="46" y="87"/>
                  </a:cubicBezTo>
                  <a:cubicBezTo>
                    <a:pt x="46" y="66"/>
                    <a:pt x="62" y="50"/>
                    <a:pt x="82" y="50"/>
                  </a:cubicBezTo>
                  <a:close/>
                  <a:moveTo>
                    <a:pt x="82" y="1"/>
                  </a:moveTo>
                  <a:cubicBezTo>
                    <a:pt x="37" y="1"/>
                    <a:pt x="1" y="42"/>
                    <a:pt x="1" y="87"/>
                  </a:cubicBezTo>
                  <a:cubicBezTo>
                    <a:pt x="1" y="136"/>
                    <a:pt x="37" y="173"/>
                    <a:pt x="82" y="173"/>
                  </a:cubicBezTo>
                  <a:cubicBezTo>
                    <a:pt x="132" y="173"/>
                    <a:pt x="168" y="136"/>
                    <a:pt x="168" y="87"/>
                  </a:cubicBezTo>
                  <a:cubicBezTo>
                    <a:pt x="168" y="42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 flipH="1">
              <a:off x="8522336" y="2788035"/>
              <a:ext cx="65890" cy="106767"/>
            </a:xfrm>
            <a:custGeom>
              <a:rect b="b" l="l" r="r" t="t"/>
              <a:pathLst>
                <a:path extrusionOk="0" h="525" w="324">
                  <a:moveTo>
                    <a:pt x="164" y="71"/>
                  </a:moveTo>
                  <a:lnTo>
                    <a:pt x="275" y="263"/>
                  </a:lnTo>
                  <a:lnTo>
                    <a:pt x="164" y="455"/>
                  </a:lnTo>
                  <a:lnTo>
                    <a:pt x="54" y="263"/>
                  </a:lnTo>
                  <a:lnTo>
                    <a:pt x="164" y="71"/>
                  </a:lnTo>
                  <a:close/>
                  <a:moveTo>
                    <a:pt x="164" y="1"/>
                  </a:moveTo>
                  <a:cubicBezTo>
                    <a:pt x="156" y="1"/>
                    <a:pt x="148" y="9"/>
                    <a:pt x="144" y="13"/>
                  </a:cubicBezTo>
                  <a:lnTo>
                    <a:pt x="5" y="251"/>
                  </a:lnTo>
                  <a:cubicBezTo>
                    <a:pt x="0" y="259"/>
                    <a:pt x="0" y="267"/>
                    <a:pt x="5" y="275"/>
                  </a:cubicBezTo>
                  <a:lnTo>
                    <a:pt x="144" y="512"/>
                  </a:lnTo>
                  <a:cubicBezTo>
                    <a:pt x="148" y="521"/>
                    <a:pt x="156" y="525"/>
                    <a:pt x="164" y="525"/>
                  </a:cubicBezTo>
                  <a:cubicBezTo>
                    <a:pt x="172" y="525"/>
                    <a:pt x="180" y="521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9"/>
                    <a:pt x="320" y="251"/>
                  </a:cubicBezTo>
                  <a:lnTo>
                    <a:pt x="185" y="13"/>
                  </a:lnTo>
                  <a:cubicBezTo>
                    <a:pt x="180" y="9"/>
                    <a:pt x="17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 flipH="1">
              <a:off x="8778577" y="3040209"/>
              <a:ext cx="35182" cy="35182"/>
            </a:xfrm>
            <a:custGeom>
              <a:rect b="b" l="l" r="r" t="t"/>
              <a:pathLst>
                <a:path extrusionOk="0" h="173" w="173">
                  <a:moveTo>
                    <a:pt x="86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6" y="128"/>
                  </a:cubicBezTo>
                  <a:cubicBezTo>
                    <a:pt x="62" y="128"/>
                    <a:pt x="45" y="107"/>
                    <a:pt x="45" y="87"/>
                  </a:cubicBezTo>
                  <a:cubicBezTo>
                    <a:pt x="45" y="66"/>
                    <a:pt x="62" y="50"/>
                    <a:pt x="86" y="50"/>
                  </a:cubicBezTo>
                  <a:close/>
                  <a:moveTo>
                    <a:pt x="86" y="1"/>
                  </a:moveTo>
                  <a:cubicBezTo>
                    <a:pt x="37" y="1"/>
                    <a:pt x="0" y="42"/>
                    <a:pt x="0" y="87"/>
                  </a:cubicBezTo>
                  <a:cubicBezTo>
                    <a:pt x="0" y="136"/>
                    <a:pt x="37" y="173"/>
                    <a:pt x="86" y="173"/>
                  </a:cubicBezTo>
                  <a:cubicBezTo>
                    <a:pt x="131" y="173"/>
                    <a:pt x="172" y="136"/>
                    <a:pt x="172" y="87"/>
                  </a:cubicBezTo>
                  <a:cubicBezTo>
                    <a:pt x="172" y="42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41"/>
          <p:cNvGrpSpPr/>
          <p:nvPr/>
        </p:nvGrpSpPr>
        <p:grpSpPr>
          <a:xfrm flipH="1" rot="10800000">
            <a:off x="-1143421" y="800225"/>
            <a:ext cx="1714544" cy="1308245"/>
            <a:chOff x="7622029" y="725775"/>
            <a:chExt cx="1714544" cy="1308245"/>
          </a:xfrm>
        </p:grpSpPr>
        <p:sp>
          <p:nvSpPr>
            <p:cNvPr id="554" name="Google Shape;554;p41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5" name="Google Shape;555;p41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556" name="Google Shape;556;p41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41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41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9" name="Google Shape;559;p41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62" name="Google Shape;562;p42"/>
          <p:cNvGrpSpPr/>
          <p:nvPr/>
        </p:nvGrpSpPr>
        <p:grpSpPr>
          <a:xfrm>
            <a:off x="8315737" y="170762"/>
            <a:ext cx="2195528" cy="1121234"/>
            <a:chOff x="-1145738" y="-133438"/>
            <a:chExt cx="2195528" cy="1121234"/>
          </a:xfrm>
        </p:grpSpPr>
        <p:grpSp>
          <p:nvGrpSpPr>
            <p:cNvPr id="563" name="Google Shape;563;p42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564" name="Google Shape;564;p42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42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42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42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42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42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" name="Google Shape;570;p42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42"/>
          <p:cNvGrpSpPr/>
          <p:nvPr/>
        </p:nvGrpSpPr>
        <p:grpSpPr>
          <a:xfrm rot="-899960">
            <a:off x="216314" y="291954"/>
            <a:ext cx="734682" cy="611056"/>
            <a:chOff x="713225" y="682475"/>
            <a:chExt cx="734704" cy="611075"/>
          </a:xfrm>
        </p:grpSpPr>
        <p:sp>
          <p:nvSpPr>
            <p:cNvPr id="572" name="Google Shape;572;p42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42"/>
          <p:cNvGrpSpPr/>
          <p:nvPr/>
        </p:nvGrpSpPr>
        <p:grpSpPr>
          <a:xfrm>
            <a:off x="-90412" y="4311225"/>
            <a:ext cx="890923" cy="890330"/>
            <a:chOff x="-90412" y="4311225"/>
            <a:chExt cx="890923" cy="890330"/>
          </a:xfrm>
        </p:grpSpPr>
        <p:sp>
          <p:nvSpPr>
            <p:cNvPr id="576" name="Google Shape;576;p42"/>
            <p:cNvSpPr/>
            <p:nvPr/>
          </p:nvSpPr>
          <p:spPr>
            <a:xfrm flipH="1">
              <a:off x="-90412" y="4311225"/>
              <a:ext cx="532176" cy="84997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2"/>
            <p:cNvSpPr/>
            <p:nvPr/>
          </p:nvSpPr>
          <p:spPr>
            <a:xfrm flipH="1">
              <a:off x="-49467" y="4388880"/>
              <a:ext cx="382630" cy="761496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 flipH="1">
              <a:off x="102078" y="452207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 flipH="1">
              <a:off x="171381" y="4643258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 flipH="1">
              <a:off x="-54289" y="4712207"/>
              <a:ext cx="854800" cy="489348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 flipH="1">
              <a:off x="-46642" y="4785743"/>
              <a:ext cx="769614" cy="371335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 flipH="1">
              <a:off x="391523" y="4753387"/>
              <a:ext cx="72243" cy="193551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2"/>
            <p:cNvSpPr/>
            <p:nvPr/>
          </p:nvSpPr>
          <p:spPr>
            <a:xfrm flipH="1">
              <a:off x="168556" y="4860692"/>
              <a:ext cx="72008" cy="193551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 flipH="1">
              <a:off x="168675" y="5051064"/>
              <a:ext cx="196139" cy="72243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 flipH="1">
              <a:off x="397171" y="4940936"/>
              <a:ext cx="196257" cy="72596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42"/>
          <p:cNvGrpSpPr/>
          <p:nvPr/>
        </p:nvGrpSpPr>
        <p:grpSpPr>
          <a:xfrm flipH="1">
            <a:off x="3" y="4786570"/>
            <a:ext cx="265559" cy="193904"/>
            <a:chOff x="10793423" y="3971757"/>
            <a:chExt cx="265559" cy="193904"/>
          </a:xfrm>
        </p:grpSpPr>
        <p:sp>
          <p:nvSpPr>
            <p:cNvPr id="587" name="Google Shape;587;p42"/>
            <p:cNvSpPr/>
            <p:nvPr/>
          </p:nvSpPr>
          <p:spPr>
            <a:xfrm>
              <a:off x="10987445" y="3971757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2"/>
            <p:cNvSpPr/>
            <p:nvPr/>
          </p:nvSpPr>
          <p:spPr>
            <a:xfrm>
              <a:off x="10793423" y="4092946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42"/>
          <p:cNvGrpSpPr/>
          <p:nvPr/>
        </p:nvGrpSpPr>
        <p:grpSpPr>
          <a:xfrm>
            <a:off x="8387375" y="4311225"/>
            <a:ext cx="890923" cy="890330"/>
            <a:chOff x="8387375" y="4311225"/>
            <a:chExt cx="890923" cy="890330"/>
          </a:xfrm>
        </p:grpSpPr>
        <p:grpSp>
          <p:nvGrpSpPr>
            <p:cNvPr id="590" name="Google Shape;590;p42"/>
            <p:cNvGrpSpPr/>
            <p:nvPr/>
          </p:nvGrpSpPr>
          <p:grpSpPr>
            <a:xfrm>
              <a:off x="8387375" y="4311225"/>
              <a:ext cx="890923" cy="890330"/>
              <a:chOff x="10360550" y="3760913"/>
              <a:chExt cx="890923" cy="890330"/>
            </a:xfrm>
          </p:grpSpPr>
          <p:sp>
            <p:nvSpPr>
              <p:cNvPr id="591" name="Google Shape;591;p42"/>
              <p:cNvSpPr/>
              <p:nvPr/>
            </p:nvSpPr>
            <p:spPr>
              <a:xfrm>
                <a:off x="10719297" y="3760913"/>
                <a:ext cx="532176" cy="849976"/>
              </a:xfrm>
              <a:custGeom>
                <a:rect b="b" l="l" r="r" t="t"/>
                <a:pathLst>
                  <a:path extrusionOk="0" h="7224" w="4523">
                    <a:moveTo>
                      <a:pt x="606" y="0"/>
                    </a:moveTo>
                    <a:cubicBezTo>
                      <a:pt x="606" y="0"/>
                      <a:pt x="0" y="1674"/>
                      <a:pt x="496" y="3503"/>
                    </a:cubicBezTo>
                    <a:cubicBezTo>
                      <a:pt x="868" y="4870"/>
                      <a:pt x="1858" y="6323"/>
                      <a:pt x="4183" y="7223"/>
                    </a:cubicBezTo>
                    <a:cubicBezTo>
                      <a:pt x="4432" y="6364"/>
                      <a:pt x="4522" y="5594"/>
                      <a:pt x="4490" y="4911"/>
                    </a:cubicBezTo>
                    <a:cubicBezTo>
                      <a:pt x="4322" y="1167"/>
                      <a:pt x="606" y="0"/>
                      <a:pt x="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2"/>
              <p:cNvSpPr/>
              <p:nvPr/>
            </p:nvSpPr>
            <p:spPr>
              <a:xfrm>
                <a:off x="10827897" y="3838567"/>
                <a:ext cx="382630" cy="761496"/>
              </a:xfrm>
              <a:custGeom>
                <a:rect b="b" l="l" r="r" t="t"/>
                <a:pathLst>
                  <a:path extrusionOk="0" h="6472" w="3252">
                    <a:moveTo>
                      <a:pt x="33" y="1"/>
                    </a:moveTo>
                    <a:cubicBezTo>
                      <a:pt x="16" y="1"/>
                      <a:pt x="0" y="14"/>
                      <a:pt x="10" y="32"/>
                    </a:cubicBezTo>
                    <a:lnTo>
                      <a:pt x="3194" y="6457"/>
                    </a:lnTo>
                    <a:cubicBezTo>
                      <a:pt x="3200" y="6467"/>
                      <a:pt x="3210" y="6472"/>
                      <a:pt x="3220" y="6472"/>
                    </a:cubicBezTo>
                    <a:cubicBezTo>
                      <a:pt x="3236" y="6472"/>
                      <a:pt x="3251" y="6458"/>
                      <a:pt x="3243" y="6440"/>
                    </a:cubicBezTo>
                    <a:lnTo>
                      <a:pt x="60" y="16"/>
                    </a:lnTo>
                    <a:cubicBezTo>
                      <a:pt x="54" y="5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2"/>
              <p:cNvSpPr/>
              <p:nvPr/>
            </p:nvSpPr>
            <p:spPr>
              <a:xfrm>
                <a:off x="10987445" y="3971757"/>
                <a:ext cx="71537" cy="193904"/>
              </a:xfrm>
              <a:custGeom>
                <a:rect b="b" l="l" r="r" t="t"/>
                <a:pathLst>
                  <a:path extrusionOk="0" h="1648" w="608">
                    <a:moveTo>
                      <a:pt x="576" y="1"/>
                    </a:moveTo>
                    <a:cubicBezTo>
                      <a:pt x="568" y="1"/>
                      <a:pt x="560" y="6"/>
                      <a:pt x="557" y="17"/>
                    </a:cubicBezTo>
                    <a:cubicBezTo>
                      <a:pt x="512" y="148"/>
                      <a:pt x="467" y="279"/>
                      <a:pt x="422" y="410"/>
                    </a:cubicBezTo>
                    <a:lnTo>
                      <a:pt x="9" y="1613"/>
                    </a:lnTo>
                    <a:cubicBezTo>
                      <a:pt x="1" y="1632"/>
                      <a:pt x="18" y="1647"/>
                      <a:pt x="34" y="1647"/>
                    </a:cubicBezTo>
                    <a:cubicBezTo>
                      <a:pt x="42" y="1647"/>
                      <a:pt x="50" y="1643"/>
                      <a:pt x="54" y="1634"/>
                    </a:cubicBezTo>
                    <a:cubicBezTo>
                      <a:pt x="99" y="1503"/>
                      <a:pt x="79" y="1564"/>
                      <a:pt x="124" y="1433"/>
                    </a:cubicBezTo>
                    <a:lnTo>
                      <a:pt x="602" y="38"/>
                    </a:lnTo>
                    <a:cubicBezTo>
                      <a:pt x="608" y="17"/>
                      <a:pt x="591" y="1"/>
                      <a:pt x="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2"/>
              <p:cNvSpPr/>
              <p:nvPr/>
            </p:nvSpPr>
            <p:spPr>
              <a:xfrm>
                <a:off x="10793423" y="4092946"/>
                <a:ext cx="196257" cy="68360"/>
              </a:xfrm>
              <a:custGeom>
                <a:rect b="b" l="l" r="r" t="t"/>
                <a:pathLst>
                  <a:path extrusionOk="0" h="581" w="1668">
                    <a:moveTo>
                      <a:pt x="29" y="0"/>
                    </a:moveTo>
                    <a:cubicBezTo>
                      <a:pt x="7" y="0"/>
                      <a:pt x="0" y="40"/>
                      <a:pt x="29" y="51"/>
                    </a:cubicBezTo>
                    <a:lnTo>
                      <a:pt x="1236" y="448"/>
                    </a:lnTo>
                    <a:lnTo>
                      <a:pt x="1629" y="579"/>
                    </a:lnTo>
                    <a:cubicBezTo>
                      <a:pt x="1633" y="580"/>
                      <a:pt x="1636" y="581"/>
                      <a:pt x="1639" y="581"/>
                    </a:cubicBezTo>
                    <a:cubicBezTo>
                      <a:pt x="1663" y="581"/>
                      <a:pt x="1667" y="541"/>
                      <a:pt x="1642" y="534"/>
                    </a:cubicBezTo>
                    <a:lnTo>
                      <a:pt x="242" y="63"/>
                    </a:lnTo>
                    <a:cubicBezTo>
                      <a:pt x="107" y="23"/>
                      <a:pt x="168" y="43"/>
                      <a:pt x="37" y="2"/>
                    </a:cubicBezTo>
                    <a:cubicBezTo>
                      <a:pt x="34" y="1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2"/>
              <p:cNvSpPr/>
              <p:nvPr/>
            </p:nvSpPr>
            <p:spPr>
              <a:xfrm>
                <a:off x="10360550" y="4161894"/>
                <a:ext cx="854800" cy="489348"/>
              </a:xfrm>
              <a:custGeom>
                <a:rect b="b" l="l" r="r" t="t"/>
                <a:pathLst>
                  <a:path extrusionOk="0" h="4159" w="7265">
                    <a:moveTo>
                      <a:pt x="2056" y="1"/>
                    </a:moveTo>
                    <a:cubicBezTo>
                      <a:pt x="876" y="1"/>
                      <a:pt x="1" y="329"/>
                      <a:pt x="1" y="329"/>
                    </a:cubicBezTo>
                    <a:cubicBezTo>
                      <a:pt x="1" y="329"/>
                      <a:pt x="553" y="2023"/>
                      <a:pt x="2067" y="3156"/>
                    </a:cubicBezTo>
                    <a:cubicBezTo>
                      <a:pt x="2832" y="3729"/>
                      <a:pt x="3840" y="4159"/>
                      <a:pt x="5143" y="4159"/>
                    </a:cubicBezTo>
                    <a:cubicBezTo>
                      <a:pt x="5778" y="4159"/>
                      <a:pt x="6483" y="4056"/>
                      <a:pt x="7264" y="3819"/>
                    </a:cubicBezTo>
                    <a:cubicBezTo>
                      <a:pt x="6933" y="2989"/>
                      <a:pt x="6528" y="2330"/>
                      <a:pt x="6086" y="1810"/>
                    </a:cubicBezTo>
                    <a:cubicBezTo>
                      <a:pt x="4843" y="357"/>
                      <a:pt x="3285" y="1"/>
                      <a:pt x="2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2"/>
              <p:cNvSpPr/>
              <p:nvPr/>
            </p:nvSpPr>
            <p:spPr>
              <a:xfrm>
                <a:off x="10438088" y="4235431"/>
                <a:ext cx="769614" cy="371335"/>
              </a:xfrm>
              <a:custGeom>
                <a:rect b="b" l="l" r="r" t="t"/>
                <a:pathLst>
                  <a:path extrusionOk="0" h="3156" w="6541">
                    <a:moveTo>
                      <a:pt x="43" y="0"/>
                    </a:moveTo>
                    <a:cubicBezTo>
                      <a:pt x="19" y="0"/>
                      <a:pt x="0" y="33"/>
                      <a:pt x="25" y="47"/>
                    </a:cubicBezTo>
                    <a:lnTo>
                      <a:pt x="6491" y="3153"/>
                    </a:lnTo>
                    <a:cubicBezTo>
                      <a:pt x="6494" y="3155"/>
                      <a:pt x="6498" y="3156"/>
                      <a:pt x="6501" y="3156"/>
                    </a:cubicBezTo>
                    <a:cubicBezTo>
                      <a:pt x="6525" y="3156"/>
                      <a:pt x="6540" y="3123"/>
                      <a:pt x="6515" y="3112"/>
                    </a:cubicBezTo>
                    <a:lnTo>
                      <a:pt x="54" y="2"/>
                    </a:lnTo>
                    <a:cubicBezTo>
                      <a:pt x="50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2"/>
              <p:cNvSpPr/>
              <p:nvPr/>
            </p:nvSpPr>
            <p:spPr>
              <a:xfrm>
                <a:off x="10697294" y="4203075"/>
                <a:ext cx="72243" cy="193551"/>
              </a:xfrm>
              <a:custGeom>
                <a:rect b="b" l="l" r="r" t="t"/>
                <a:pathLst>
                  <a:path extrusionOk="0" h="1645" w="614">
                    <a:moveTo>
                      <a:pt x="30" y="0"/>
                    </a:moveTo>
                    <a:cubicBezTo>
                      <a:pt x="14" y="0"/>
                      <a:pt x="0" y="12"/>
                      <a:pt x="7" y="32"/>
                    </a:cubicBezTo>
                    <a:cubicBezTo>
                      <a:pt x="52" y="163"/>
                      <a:pt x="97" y="294"/>
                      <a:pt x="146" y="425"/>
                    </a:cubicBezTo>
                    <a:lnTo>
                      <a:pt x="560" y="1628"/>
                    </a:lnTo>
                    <a:cubicBezTo>
                      <a:pt x="563" y="1639"/>
                      <a:pt x="573" y="1644"/>
                      <a:pt x="583" y="1644"/>
                    </a:cubicBezTo>
                    <a:cubicBezTo>
                      <a:pt x="598" y="1644"/>
                      <a:pt x="614" y="1633"/>
                      <a:pt x="609" y="1615"/>
                    </a:cubicBezTo>
                    <a:cubicBezTo>
                      <a:pt x="560" y="1485"/>
                      <a:pt x="584" y="1546"/>
                      <a:pt x="539" y="1415"/>
                    </a:cubicBezTo>
                    <a:lnTo>
                      <a:pt x="56" y="20"/>
                    </a:lnTo>
                    <a:cubicBezTo>
                      <a:pt x="51" y="6"/>
                      <a:pt x="40" y="0"/>
                      <a:pt x="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2"/>
              <p:cNvSpPr/>
              <p:nvPr/>
            </p:nvSpPr>
            <p:spPr>
              <a:xfrm>
                <a:off x="10920496" y="4310380"/>
                <a:ext cx="72008" cy="193551"/>
              </a:xfrm>
              <a:custGeom>
                <a:rect b="b" l="l" r="r" t="t"/>
                <a:pathLst>
                  <a:path extrusionOk="0" h="1645" w="612">
                    <a:moveTo>
                      <a:pt x="29" y="1"/>
                    </a:moveTo>
                    <a:cubicBezTo>
                      <a:pt x="15" y="1"/>
                      <a:pt x="0" y="12"/>
                      <a:pt x="5" y="28"/>
                    </a:cubicBezTo>
                    <a:cubicBezTo>
                      <a:pt x="54" y="163"/>
                      <a:pt x="99" y="294"/>
                      <a:pt x="144" y="425"/>
                    </a:cubicBezTo>
                    <a:lnTo>
                      <a:pt x="557" y="1628"/>
                    </a:lnTo>
                    <a:cubicBezTo>
                      <a:pt x="561" y="1640"/>
                      <a:pt x="570" y="1645"/>
                      <a:pt x="580" y="1645"/>
                    </a:cubicBezTo>
                    <a:cubicBezTo>
                      <a:pt x="596" y="1645"/>
                      <a:pt x="612" y="1633"/>
                      <a:pt x="607" y="1616"/>
                    </a:cubicBezTo>
                    <a:cubicBezTo>
                      <a:pt x="562" y="1481"/>
                      <a:pt x="586" y="1546"/>
                      <a:pt x="541" y="1411"/>
                    </a:cubicBezTo>
                    <a:lnTo>
                      <a:pt x="54" y="20"/>
                    </a:lnTo>
                    <a:cubicBezTo>
                      <a:pt x="51" y="6"/>
                      <a:pt x="40" y="1"/>
                      <a:pt x="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2"/>
              <p:cNvSpPr/>
              <p:nvPr/>
            </p:nvSpPr>
            <p:spPr>
              <a:xfrm>
                <a:off x="10796247" y="4500752"/>
                <a:ext cx="196139" cy="72243"/>
              </a:xfrm>
              <a:custGeom>
                <a:rect b="b" l="l" r="r" t="t"/>
                <a:pathLst>
                  <a:path extrusionOk="0" h="614" w="1667">
                    <a:moveTo>
                      <a:pt x="1627" y="0"/>
                    </a:moveTo>
                    <a:cubicBezTo>
                      <a:pt x="1624" y="0"/>
                      <a:pt x="1621" y="1"/>
                      <a:pt x="1618" y="2"/>
                    </a:cubicBezTo>
                    <a:lnTo>
                      <a:pt x="226" y="493"/>
                    </a:lnTo>
                    <a:cubicBezTo>
                      <a:pt x="95" y="538"/>
                      <a:pt x="157" y="522"/>
                      <a:pt x="26" y="567"/>
                    </a:cubicBezTo>
                    <a:cubicBezTo>
                      <a:pt x="0" y="578"/>
                      <a:pt x="13" y="614"/>
                      <a:pt x="36" y="614"/>
                    </a:cubicBezTo>
                    <a:cubicBezTo>
                      <a:pt x="40" y="614"/>
                      <a:pt x="43" y="613"/>
                      <a:pt x="46" y="612"/>
                    </a:cubicBezTo>
                    <a:lnTo>
                      <a:pt x="1245" y="186"/>
                    </a:lnTo>
                    <a:cubicBezTo>
                      <a:pt x="1376" y="137"/>
                      <a:pt x="1507" y="92"/>
                      <a:pt x="1638" y="47"/>
                    </a:cubicBezTo>
                    <a:cubicBezTo>
                      <a:pt x="1667" y="36"/>
                      <a:pt x="1651" y="0"/>
                      <a:pt x="1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10567632" y="4390623"/>
                <a:ext cx="196257" cy="72596"/>
              </a:xfrm>
              <a:custGeom>
                <a:rect b="b" l="l" r="r" t="t"/>
                <a:pathLst>
                  <a:path extrusionOk="0" h="617" w="1668">
                    <a:moveTo>
                      <a:pt x="1625" y="0"/>
                    </a:moveTo>
                    <a:cubicBezTo>
                      <a:pt x="1622" y="0"/>
                      <a:pt x="1619" y="0"/>
                      <a:pt x="1617" y="1"/>
                    </a:cubicBezTo>
                    <a:lnTo>
                      <a:pt x="225" y="496"/>
                    </a:lnTo>
                    <a:cubicBezTo>
                      <a:pt x="95" y="541"/>
                      <a:pt x="160" y="525"/>
                      <a:pt x="29" y="570"/>
                    </a:cubicBezTo>
                    <a:cubicBezTo>
                      <a:pt x="0" y="581"/>
                      <a:pt x="13" y="617"/>
                      <a:pt x="38" y="617"/>
                    </a:cubicBezTo>
                    <a:cubicBezTo>
                      <a:pt x="42" y="617"/>
                      <a:pt x="46" y="616"/>
                      <a:pt x="49" y="615"/>
                    </a:cubicBezTo>
                    <a:lnTo>
                      <a:pt x="1244" y="189"/>
                    </a:lnTo>
                    <a:cubicBezTo>
                      <a:pt x="1375" y="140"/>
                      <a:pt x="1506" y="95"/>
                      <a:pt x="1637" y="50"/>
                    </a:cubicBezTo>
                    <a:cubicBezTo>
                      <a:pt x="1667" y="39"/>
                      <a:pt x="1653" y="0"/>
                      <a:pt x="1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1" name="Google Shape;601;p42"/>
            <p:cNvSpPr/>
            <p:nvPr/>
          </p:nvSpPr>
          <p:spPr>
            <a:xfrm>
              <a:off x="9106770" y="471162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3"/>
          <p:cNvSpPr txBox="1"/>
          <p:nvPr>
            <p:ph type="title"/>
          </p:nvPr>
        </p:nvSpPr>
        <p:spPr>
          <a:xfrm>
            <a:off x="4572000" y="1155200"/>
            <a:ext cx="356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4" name="Google Shape;604;p43"/>
          <p:cNvSpPr txBox="1"/>
          <p:nvPr>
            <p:ph idx="1" type="subTitle"/>
          </p:nvPr>
        </p:nvSpPr>
        <p:spPr>
          <a:xfrm>
            <a:off x="4572000" y="1870450"/>
            <a:ext cx="3567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05" name="Google Shape;605;p43"/>
          <p:cNvSpPr/>
          <p:nvPr>
            <p:ph idx="2" type="pic"/>
          </p:nvPr>
        </p:nvSpPr>
        <p:spPr>
          <a:xfrm>
            <a:off x="490425" y="801792"/>
            <a:ext cx="3858900" cy="3802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606" name="Google Shape;606;p43"/>
          <p:cNvGrpSpPr/>
          <p:nvPr/>
        </p:nvGrpSpPr>
        <p:grpSpPr>
          <a:xfrm>
            <a:off x="7622029" y="725775"/>
            <a:ext cx="1714544" cy="1308245"/>
            <a:chOff x="7622029" y="725775"/>
            <a:chExt cx="1714544" cy="1308245"/>
          </a:xfrm>
        </p:grpSpPr>
        <p:sp>
          <p:nvSpPr>
            <p:cNvPr id="607" name="Google Shape;607;p43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8" name="Google Shape;608;p43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609" name="Google Shape;609;p43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3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3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2" name="Google Shape;612;p43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43"/>
          <p:cNvGrpSpPr/>
          <p:nvPr/>
        </p:nvGrpSpPr>
        <p:grpSpPr>
          <a:xfrm flipH="1" rot="-2700000">
            <a:off x="39161" y="203965"/>
            <a:ext cx="1348140" cy="1121287"/>
            <a:chOff x="713225" y="682475"/>
            <a:chExt cx="734704" cy="611075"/>
          </a:xfrm>
        </p:grpSpPr>
        <p:sp>
          <p:nvSpPr>
            <p:cNvPr id="614" name="Google Shape;614;p43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5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1" name="Google Shape;621;p45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6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7"/>
          <p:cNvSpPr/>
          <p:nvPr/>
        </p:nvSpPr>
        <p:spPr>
          <a:xfrm>
            <a:off x="241776" y="170800"/>
            <a:ext cx="9292786" cy="4601237"/>
          </a:xfrm>
          <a:custGeom>
            <a:rect b="b" l="l" r="r" t="t"/>
            <a:pathLst>
              <a:path extrusionOk="0" h="20018" w="36323">
                <a:moveTo>
                  <a:pt x="16267" y="1"/>
                </a:moveTo>
                <a:cubicBezTo>
                  <a:pt x="12717" y="1"/>
                  <a:pt x="9239" y="825"/>
                  <a:pt x="6597" y="2585"/>
                </a:cubicBezTo>
                <a:cubicBezTo>
                  <a:pt x="3483" y="4783"/>
                  <a:pt x="1" y="9120"/>
                  <a:pt x="1380" y="13057"/>
                </a:cubicBezTo>
                <a:cubicBezTo>
                  <a:pt x="3479" y="17919"/>
                  <a:pt x="9875" y="17620"/>
                  <a:pt x="14389" y="18381"/>
                </a:cubicBezTo>
                <a:cubicBezTo>
                  <a:pt x="17405" y="18913"/>
                  <a:pt x="16807" y="20018"/>
                  <a:pt x="23146" y="20018"/>
                </a:cubicBezTo>
                <a:cubicBezTo>
                  <a:pt x="26776" y="20018"/>
                  <a:pt x="29849" y="19142"/>
                  <a:pt x="31318" y="16372"/>
                </a:cubicBezTo>
                <a:cubicBezTo>
                  <a:pt x="36323" y="6227"/>
                  <a:pt x="26022" y="1"/>
                  <a:pt x="162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7"/>
          <p:cNvSpPr txBox="1"/>
          <p:nvPr>
            <p:ph hasCustomPrompt="1" type="title"/>
          </p:nvPr>
        </p:nvSpPr>
        <p:spPr>
          <a:xfrm>
            <a:off x="713225" y="1288250"/>
            <a:ext cx="7717500" cy="19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7" name="Google Shape;627;p47"/>
          <p:cNvSpPr txBox="1"/>
          <p:nvPr>
            <p:ph idx="1" type="subTitle"/>
          </p:nvPr>
        </p:nvSpPr>
        <p:spPr>
          <a:xfrm>
            <a:off x="713250" y="3358325"/>
            <a:ext cx="771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28" name="Google Shape;628;p47"/>
          <p:cNvGrpSpPr/>
          <p:nvPr/>
        </p:nvGrpSpPr>
        <p:grpSpPr>
          <a:xfrm>
            <a:off x="-999872" y="3607662"/>
            <a:ext cx="2790608" cy="2514017"/>
            <a:chOff x="-999853" y="3836869"/>
            <a:chExt cx="2535994" cy="2284639"/>
          </a:xfrm>
        </p:grpSpPr>
        <p:sp>
          <p:nvSpPr>
            <p:cNvPr id="629" name="Google Shape;629;p47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0" name="Google Shape;630;p47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631" name="Google Shape;631;p4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4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4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9" name="Google Shape;649;p47"/>
          <p:cNvGrpSpPr/>
          <p:nvPr/>
        </p:nvGrpSpPr>
        <p:grpSpPr>
          <a:xfrm flipH="1">
            <a:off x="7353553" y="3607662"/>
            <a:ext cx="2790608" cy="2514017"/>
            <a:chOff x="-999853" y="3836869"/>
            <a:chExt cx="2535994" cy="2284639"/>
          </a:xfrm>
        </p:grpSpPr>
        <p:sp>
          <p:nvSpPr>
            <p:cNvPr id="650" name="Google Shape;650;p47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1" name="Google Shape;651;p47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652" name="Google Shape;652;p4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0" name="Google Shape;670;p47"/>
          <p:cNvGrpSpPr/>
          <p:nvPr/>
        </p:nvGrpSpPr>
        <p:grpSpPr>
          <a:xfrm>
            <a:off x="345875" y="233963"/>
            <a:ext cx="734704" cy="611075"/>
            <a:chOff x="713225" y="682475"/>
            <a:chExt cx="734704" cy="611075"/>
          </a:xfrm>
        </p:grpSpPr>
        <p:sp>
          <p:nvSpPr>
            <p:cNvPr id="671" name="Google Shape;671;p47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47"/>
          <p:cNvGrpSpPr/>
          <p:nvPr/>
        </p:nvGrpSpPr>
        <p:grpSpPr>
          <a:xfrm>
            <a:off x="7749735" y="-204212"/>
            <a:ext cx="1998244" cy="1351547"/>
            <a:chOff x="7593185" y="-204212"/>
            <a:chExt cx="1998244" cy="1351547"/>
          </a:xfrm>
        </p:grpSpPr>
        <p:grpSp>
          <p:nvGrpSpPr>
            <p:cNvPr id="675" name="Google Shape;675;p47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676" name="Google Shape;676;p47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7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47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679" name="Google Shape;679;p47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7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7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9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5" name="Google Shape;685;p49"/>
          <p:cNvSpPr txBox="1"/>
          <p:nvPr>
            <p:ph hasCustomPrompt="1" idx="2" type="title"/>
          </p:nvPr>
        </p:nvSpPr>
        <p:spPr>
          <a:xfrm>
            <a:off x="5029550" y="10177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6" name="Google Shape;686;p49"/>
          <p:cNvSpPr txBox="1"/>
          <p:nvPr>
            <p:ph hasCustomPrompt="1" idx="3" type="title"/>
          </p:nvPr>
        </p:nvSpPr>
        <p:spPr>
          <a:xfrm>
            <a:off x="5029550" y="177189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7" name="Google Shape;687;p49"/>
          <p:cNvSpPr txBox="1"/>
          <p:nvPr>
            <p:ph hasCustomPrompt="1" idx="4" type="title"/>
          </p:nvPr>
        </p:nvSpPr>
        <p:spPr>
          <a:xfrm>
            <a:off x="5029550" y="252607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8" name="Google Shape;688;p49"/>
          <p:cNvSpPr txBox="1"/>
          <p:nvPr>
            <p:ph idx="1" type="subTitle"/>
          </p:nvPr>
        </p:nvSpPr>
        <p:spPr>
          <a:xfrm>
            <a:off x="5764250" y="10177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9" name="Google Shape;689;p49"/>
          <p:cNvSpPr txBox="1"/>
          <p:nvPr>
            <p:ph idx="5" type="subTitle"/>
          </p:nvPr>
        </p:nvSpPr>
        <p:spPr>
          <a:xfrm>
            <a:off x="5764250" y="177190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0" name="Google Shape;690;p49"/>
          <p:cNvSpPr txBox="1"/>
          <p:nvPr>
            <p:ph idx="6" type="subTitle"/>
          </p:nvPr>
        </p:nvSpPr>
        <p:spPr>
          <a:xfrm>
            <a:off x="5764250" y="252607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1" name="Google Shape;691;p49"/>
          <p:cNvSpPr txBox="1"/>
          <p:nvPr>
            <p:ph hasCustomPrompt="1" idx="7" type="title"/>
          </p:nvPr>
        </p:nvSpPr>
        <p:spPr>
          <a:xfrm>
            <a:off x="5029550" y="328024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2" name="Google Shape;692;p49"/>
          <p:cNvSpPr txBox="1"/>
          <p:nvPr>
            <p:ph hasCustomPrompt="1" idx="8" type="title"/>
          </p:nvPr>
        </p:nvSpPr>
        <p:spPr>
          <a:xfrm>
            <a:off x="5029550" y="40344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3" name="Google Shape;693;p49"/>
          <p:cNvSpPr txBox="1"/>
          <p:nvPr>
            <p:ph idx="9" type="subTitle"/>
          </p:nvPr>
        </p:nvSpPr>
        <p:spPr>
          <a:xfrm>
            <a:off x="5764250" y="32802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4" name="Google Shape;694;p49"/>
          <p:cNvSpPr txBox="1"/>
          <p:nvPr>
            <p:ph idx="13" type="subTitle"/>
          </p:nvPr>
        </p:nvSpPr>
        <p:spPr>
          <a:xfrm>
            <a:off x="5764250" y="40344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95" name="Google Shape;695;p49"/>
          <p:cNvGrpSpPr/>
          <p:nvPr/>
        </p:nvGrpSpPr>
        <p:grpSpPr>
          <a:xfrm>
            <a:off x="7593185" y="-204212"/>
            <a:ext cx="1998244" cy="1351547"/>
            <a:chOff x="7593185" y="-204212"/>
            <a:chExt cx="1998244" cy="1351547"/>
          </a:xfrm>
        </p:grpSpPr>
        <p:grpSp>
          <p:nvGrpSpPr>
            <p:cNvPr id="696" name="Google Shape;696;p49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697" name="Google Shape;697;p49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9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9" name="Google Shape;699;p49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700" name="Google Shape;700;p49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9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9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5" name="Google Shape;705;p50"/>
          <p:cNvSpPr txBox="1"/>
          <p:nvPr>
            <p:ph idx="1" type="body"/>
          </p:nvPr>
        </p:nvSpPr>
        <p:spPr>
          <a:xfrm>
            <a:off x="720000" y="1017725"/>
            <a:ext cx="77040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51"/>
          <p:cNvSpPr txBox="1"/>
          <p:nvPr>
            <p:ph idx="1" type="body"/>
          </p:nvPr>
        </p:nvSpPr>
        <p:spPr>
          <a:xfrm>
            <a:off x="720000" y="1430825"/>
            <a:ext cx="33219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9pPr>
          </a:lstStyle>
          <a:p/>
        </p:txBody>
      </p:sp>
      <p:grpSp>
        <p:nvGrpSpPr>
          <p:cNvPr id="709" name="Google Shape;709;p51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710" name="Google Shape;710;p5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711" name="Google Shape;711;p5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5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5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5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5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5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7" name="Google Shape;717;p5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51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719" name="Google Shape;719;p5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0" name="Google Shape;720;p5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721" name="Google Shape;721;p5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5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5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5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5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5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5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5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5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5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5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5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41" name="Google Shape;741;p52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742" name="Google Shape;742;p52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52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746" name="Google Shape;746;p52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747" name="Google Shape;747;p52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52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9" name="Google Shape;749;p52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750" name="Google Shape;750;p52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52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52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55" name="Google Shape;755;p53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756" name="Google Shape;756;p53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757" name="Google Shape;757;p53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53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53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53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53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53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3" name="Google Shape;763;p53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53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765" name="Google Shape;765;p5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6" name="Google Shape;766;p5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767" name="Google Shape;767;p5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5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5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5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5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5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5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5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5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5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5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5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5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5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5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5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5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5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7" name="Google Shape;787;p54"/>
          <p:cNvSpPr txBox="1"/>
          <p:nvPr>
            <p:ph idx="1" type="subTitle"/>
          </p:nvPr>
        </p:nvSpPr>
        <p:spPr>
          <a:xfrm>
            <a:off x="93762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8" name="Google Shape;788;p54"/>
          <p:cNvSpPr txBox="1"/>
          <p:nvPr>
            <p:ph idx="2" type="subTitle"/>
          </p:nvPr>
        </p:nvSpPr>
        <p:spPr>
          <a:xfrm>
            <a:off x="3484350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9" name="Google Shape;789;p54"/>
          <p:cNvSpPr txBox="1"/>
          <p:nvPr>
            <p:ph idx="3" type="subTitle"/>
          </p:nvPr>
        </p:nvSpPr>
        <p:spPr>
          <a:xfrm>
            <a:off x="603107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0" name="Google Shape;790;p54"/>
          <p:cNvSpPr txBox="1"/>
          <p:nvPr>
            <p:ph idx="4" type="subTitle"/>
          </p:nvPr>
        </p:nvSpPr>
        <p:spPr>
          <a:xfrm>
            <a:off x="93762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1" name="Google Shape;791;p54"/>
          <p:cNvSpPr txBox="1"/>
          <p:nvPr>
            <p:ph idx="5" type="subTitle"/>
          </p:nvPr>
        </p:nvSpPr>
        <p:spPr>
          <a:xfrm>
            <a:off x="3484350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2" name="Google Shape;792;p54"/>
          <p:cNvSpPr txBox="1"/>
          <p:nvPr>
            <p:ph idx="6" type="subTitle"/>
          </p:nvPr>
        </p:nvSpPr>
        <p:spPr>
          <a:xfrm>
            <a:off x="603107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3" name="Google Shape;793;p54"/>
          <p:cNvSpPr/>
          <p:nvPr/>
        </p:nvSpPr>
        <p:spPr>
          <a:xfrm flipH="1" rot="3258297">
            <a:off x="-580617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" name="Google Shape;794;p54"/>
          <p:cNvGrpSpPr/>
          <p:nvPr/>
        </p:nvGrpSpPr>
        <p:grpSpPr>
          <a:xfrm>
            <a:off x="6863296" y="143690"/>
            <a:ext cx="2322054" cy="1326863"/>
            <a:chOff x="6863296" y="143690"/>
            <a:chExt cx="2322054" cy="1326863"/>
          </a:xfrm>
        </p:grpSpPr>
        <p:sp>
          <p:nvSpPr>
            <p:cNvPr id="795" name="Google Shape;795;p54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4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4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4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4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4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4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4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4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4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4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4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54"/>
          <p:cNvSpPr/>
          <p:nvPr/>
        </p:nvSpPr>
        <p:spPr>
          <a:xfrm rot="-4194861">
            <a:off x="12728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4"/>
          <p:cNvSpPr/>
          <p:nvPr/>
        </p:nvSpPr>
        <p:spPr>
          <a:xfrm rot="-4194861">
            <a:off x="462764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4"/>
          <p:cNvSpPr/>
          <p:nvPr/>
        </p:nvSpPr>
        <p:spPr>
          <a:xfrm rot="-4194861">
            <a:off x="242450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4" name="Google Shape;814;p55"/>
          <p:cNvSpPr txBox="1"/>
          <p:nvPr>
            <p:ph idx="1" type="subTitle"/>
          </p:nvPr>
        </p:nvSpPr>
        <p:spPr>
          <a:xfrm>
            <a:off x="1926900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5" name="Google Shape;815;p55"/>
          <p:cNvSpPr txBox="1"/>
          <p:nvPr>
            <p:ph idx="2" type="subTitle"/>
          </p:nvPr>
        </p:nvSpPr>
        <p:spPr>
          <a:xfrm>
            <a:off x="5785675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6" name="Google Shape;816;p55"/>
          <p:cNvSpPr txBox="1"/>
          <p:nvPr>
            <p:ph idx="3" type="subTitle"/>
          </p:nvPr>
        </p:nvSpPr>
        <p:spPr>
          <a:xfrm>
            <a:off x="1926900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7" name="Google Shape;817;p55"/>
          <p:cNvSpPr txBox="1"/>
          <p:nvPr>
            <p:ph idx="4" type="subTitle"/>
          </p:nvPr>
        </p:nvSpPr>
        <p:spPr>
          <a:xfrm>
            <a:off x="5785675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8" name="Google Shape;818;p55"/>
          <p:cNvSpPr txBox="1"/>
          <p:nvPr>
            <p:ph idx="5" type="subTitle"/>
          </p:nvPr>
        </p:nvSpPr>
        <p:spPr>
          <a:xfrm>
            <a:off x="192690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9" name="Google Shape;819;p55"/>
          <p:cNvSpPr txBox="1"/>
          <p:nvPr>
            <p:ph idx="6" type="subTitle"/>
          </p:nvPr>
        </p:nvSpPr>
        <p:spPr>
          <a:xfrm>
            <a:off x="192690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0" name="Google Shape;820;p55"/>
          <p:cNvSpPr txBox="1"/>
          <p:nvPr>
            <p:ph idx="7" type="subTitle"/>
          </p:nvPr>
        </p:nvSpPr>
        <p:spPr>
          <a:xfrm>
            <a:off x="578565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1" name="Google Shape;821;p55"/>
          <p:cNvSpPr txBox="1"/>
          <p:nvPr>
            <p:ph idx="8" type="subTitle"/>
          </p:nvPr>
        </p:nvSpPr>
        <p:spPr>
          <a:xfrm>
            <a:off x="578565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22" name="Google Shape;822;p55"/>
          <p:cNvGrpSpPr/>
          <p:nvPr/>
        </p:nvGrpSpPr>
        <p:grpSpPr>
          <a:xfrm flipH="1">
            <a:off x="7224742" y="4242039"/>
            <a:ext cx="2195528" cy="1121234"/>
            <a:chOff x="-1145738" y="-133438"/>
            <a:chExt cx="2195528" cy="1121234"/>
          </a:xfrm>
        </p:grpSpPr>
        <p:grpSp>
          <p:nvGrpSpPr>
            <p:cNvPr id="823" name="Google Shape;823;p5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824" name="Google Shape;824;p5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5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5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5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5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5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0" name="Google Shape;830;p5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55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832" name="Google Shape;832;p5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833" name="Google Shape;833;p5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5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5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5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5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5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9" name="Google Shape;839;p5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55"/>
          <p:cNvGrpSpPr/>
          <p:nvPr/>
        </p:nvGrpSpPr>
        <p:grpSpPr>
          <a:xfrm>
            <a:off x="-999853" y="3836869"/>
            <a:ext cx="2535994" cy="2284639"/>
            <a:chOff x="-999853" y="3836869"/>
            <a:chExt cx="2535994" cy="2284639"/>
          </a:xfrm>
        </p:grpSpPr>
        <p:sp>
          <p:nvSpPr>
            <p:cNvPr id="841" name="Google Shape;841;p55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2" name="Google Shape;842;p55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843" name="Google Shape;843;p5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5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5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5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5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5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5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5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5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5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5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5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1" name="Google Shape;861;p55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862" name="Google Shape;862;p55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3" name="Google Shape;863;p55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864" name="Google Shape;864;p5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5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5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5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5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5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5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5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5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5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5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5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6"/>
          <p:cNvSpPr/>
          <p:nvPr/>
        </p:nvSpPr>
        <p:spPr>
          <a:xfrm rot="-3258297">
            <a:off x="8111026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56"/>
          <p:cNvGrpSpPr/>
          <p:nvPr/>
        </p:nvGrpSpPr>
        <p:grpSpPr>
          <a:xfrm flipH="1">
            <a:off x="0" y="143690"/>
            <a:ext cx="2322054" cy="1326863"/>
            <a:chOff x="6863296" y="143690"/>
            <a:chExt cx="2322054" cy="1326863"/>
          </a:xfrm>
        </p:grpSpPr>
        <p:sp>
          <p:nvSpPr>
            <p:cNvPr id="885" name="Google Shape;885;p56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6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6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6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6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6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6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6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6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6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6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6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6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6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" name="Google Shape;899;p56"/>
          <p:cNvSpPr/>
          <p:nvPr/>
        </p:nvSpPr>
        <p:spPr>
          <a:xfrm flipH="1" rot="4194861">
            <a:off x="864815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6"/>
          <p:cNvSpPr/>
          <p:nvPr/>
        </p:nvSpPr>
        <p:spPr>
          <a:xfrm flipH="1" rot="4194861">
            <a:off x="8092046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6"/>
          <p:cNvSpPr/>
          <p:nvPr/>
        </p:nvSpPr>
        <p:spPr>
          <a:xfrm flipH="1" rot="4194861">
            <a:off x="8775086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3" name="Google Shape;903;p56"/>
          <p:cNvSpPr txBox="1"/>
          <p:nvPr>
            <p:ph idx="1" type="subTitle"/>
          </p:nvPr>
        </p:nvSpPr>
        <p:spPr>
          <a:xfrm>
            <a:off x="720002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4" name="Google Shape;904;p56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5" name="Google Shape;905;p56"/>
          <p:cNvSpPr txBox="1"/>
          <p:nvPr>
            <p:ph idx="3" type="subTitle"/>
          </p:nvPr>
        </p:nvSpPr>
        <p:spPr>
          <a:xfrm>
            <a:off x="720002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6" name="Google Shape;906;p56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7" name="Google Shape;907;p56"/>
          <p:cNvSpPr txBox="1"/>
          <p:nvPr>
            <p:ph idx="5" type="subTitle"/>
          </p:nvPr>
        </p:nvSpPr>
        <p:spPr>
          <a:xfrm>
            <a:off x="6437998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8" name="Google Shape;908;p56"/>
          <p:cNvSpPr txBox="1"/>
          <p:nvPr>
            <p:ph idx="6" type="subTitle"/>
          </p:nvPr>
        </p:nvSpPr>
        <p:spPr>
          <a:xfrm>
            <a:off x="6437998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9" name="Google Shape;909;p56"/>
          <p:cNvSpPr txBox="1"/>
          <p:nvPr>
            <p:ph idx="7" type="subTitle"/>
          </p:nvPr>
        </p:nvSpPr>
        <p:spPr>
          <a:xfrm>
            <a:off x="723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0" name="Google Shape;910;p56"/>
          <p:cNvSpPr txBox="1"/>
          <p:nvPr>
            <p:ph idx="8" type="subTitle"/>
          </p:nvPr>
        </p:nvSpPr>
        <p:spPr>
          <a:xfrm>
            <a:off x="3582900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1" name="Google Shape;911;p56"/>
          <p:cNvSpPr txBox="1"/>
          <p:nvPr>
            <p:ph idx="9" type="subTitle"/>
          </p:nvPr>
        </p:nvSpPr>
        <p:spPr>
          <a:xfrm>
            <a:off x="6441898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2" name="Google Shape;912;p56"/>
          <p:cNvSpPr txBox="1"/>
          <p:nvPr>
            <p:ph idx="13" type="subTitle"/>
          </p:nvPr>
        </p:nvSpPr>
        <p:spPr>
          <a:xfrm>
            <a:off x="723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3" name="Google Shape;913;p56"/>
          <p:cNvSpPr txBox="1"/>
          <p:nvPr>
            <p:ph idx="14" type="subTitle"/>
          </p:nvPr>
        </p:nvSpPr>
        <p:spPr>
          <a:xfrm>
            <a:off x="3582900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4" name="Google Shape;914;p56"/>
          <p:cNvSpPr txBox="1"/>
          <p:nvPr>
            <p:ph idx="15" type="subTitle"/>
          </p:nvPr>
        </p:nvSpPr>
        <p:spPr>
          <a:xfrm>
            <a:off x="6441898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7"/>
          <p:cNvSpPr txBox="1"/>
          <p:nvPr>
            <p:ph hasCustomPrompt="1" type="title"/>
          </p:nvPr>
        </p:nvSpPr>
        <p:spPr>
          <a:xfrm>
            <a:off x="4201678" y="192746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7" name="Google Shape;917;p57"/>
          <p:cNvSpPr txBox="1"/>
          <p:nvPr>
            <p:ph idx="1" type="subTitle"/>
          </p:nvPr>
        </p:nvSpPr>
        <p:spPr>
          <a:xfrm>
            <a:off x="4201675" y="279574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18" name="Google Shape;918;p57"/>
          <p:cNvSpPr txBox="1"/>
          <p:nvPr>
            <p:ph hasCustomPrompt="1" idx="2" type="title"/>
          </p:nvPr>
        </p:nvSpPr>
        <p:spPr>
          <a:xfrm>
            <a:off x="4201675" y="53950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9" name="Google Shape;919;p57"/>
          <p:cNvSpPr txBox="1"/>
          <p:nvPr>
            <p:ph idx="3" type="subTitle"/>
          </p:nvPr>
        </p:nvSpPr>
        <p:spPr>
          <a:xfrm>
            <a:off x="4201675" y="140778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20" name="Google Shape;920;p57"/>
          <p:cNvSpPr txBox="1"/>
          <p:nvPr>
            <p:ph hasCustomPrompt="1" idx="4" type="title"/>
          </p:nvPr>
        </p:nvSpPr>
        <p:spPr>
          <a:xfrm>
            <a:off x="4201678" y="331542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1" name="Google Shape;921;p57"/>
          <p:cNvSpPr txBox="1"/>
          <p:nvPr>
            <p:ph idx="5" type="subTitle"/>
          </p:nvPr>
        </p:nvSpPr>
        <p:spPr>
          <a:xfrm>
            <a:off x="4201675" y="418370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8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4" name="Google Shape;924;p58"/>
          <p:cNvSpPr txBox="1"/>
          <p:nvPr>
            <p:ph idx="1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5" name="Google Shape;925;p58"/>
          <p:cNvSpPr txBox="1"/>
          <p:nvPr/>
        </p:nvSpPr>
        <p:spPr>
          <a:xfrm>
            <a:off x="4925075" y="3372125"/>
            <a:ext cx="3505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1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59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928" name="Google Shape;928;p5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929" name="Google Shape;929;p5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5" name="Google Shape;935;p5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59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937" name="Google Shape;937;p59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8" name="Google Shape;938;p59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939" name="Google Shape;939;p59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59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59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9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9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59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59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9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9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59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59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9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59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59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9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59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59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59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60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959" name="Google Shape;959;p60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0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0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60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963" name="Google Shape;963;p60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964" name="Google Shape;964;p60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60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rgbClr val="1E24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6" name="Google Shape;966;p60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967" name="Google Shape;967;p60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60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60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512" name="Google Shape;512;p3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15.jpg"/><Relationship Id="rId7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1"/>
          <p:cNvSpPr txBox="1"/>
          <p:nvPr>
            <p:ph type="ctrTitle"/>
          </p:nvPr>
        </p:nvSpPr>
        <p:spPr>
          <a:xfrm>
            <a:off x="298550" y="1474100"/>
            <a:ext cx="4045500" cy="18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MUNCH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Progress Report #4</a:t>
            </a:r>
            <a:endParaRPr sz="3600"/>
          </a:p>
        </p:txBody>
      </p:sp>
      <p:grpSp>
        <p:nvGrpSpPr>
          <p:cNvPr id="975" name="Google Shape;975;p61"/>
          <p:cNvGrpSpPr/>
          <p:nvPr/>
        </p:nvGrpSpPr>
        <p:grpSpPr>
          <a:xfrm>
            <a:off x="-1145738" y="-133438"/>
            <a:ext cx="2489942" cy="1238337"/>
            <a:chOff x="-1145738" y="-133438"/>
            <a:chExt cx="2489942" cy="1238337"/>
          </a:xfrm>
        </p:grpSpPr>
        <p:sp>
          <p:nvSpPr>
            <p:cNvPr id="976" name="Google Shape;976;p61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7" name="Google Shape;977;p61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978" name="Google Shape;978;p61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979" name="Google Shape;979;p61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61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1" name="Google Shape;981;p61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2" name="Google Shape;982;p61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61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61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85" name="Google Shape;985;p61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6" name="Google Shape;986;p61"/>
          <p:cNvGrpSpPr/>
          <p:nvPr/>
        </p:nvGrpSpPr>
        <p:grpSpPr>
          <a:xfrm>
            <a:off x="4572000" y="963200"/>
            <a:ext cx="6032887" cy="4172076"/>
            <a:chOff x="4572000" y="963200"/>
            <a:chExt cx="6032887" cy="4172076"/>
          </a:xfrm>
        </p:grpSpPr>
        <p:grpSp>
          <p:nvGrpSpPr>
            <p:cNvPr id="987" name="Google Shape;987;p61"/>
            <p:cNvGrpSpPr/>
            <p:nvPr/>
          </p:nvGrpSpPr>
          <p:grpSpPr>
            <a:xfrm>
              <a:off x="4572000" y="963200"/>
              <a:ext cx="6032887" cy="4157639"/>
              <a:chOff x="4572000" y="963200"/>
              <a:chExt cx="6032887" cy="4157639"/>
            </a:xfrm>
          </p:grpSpPr>
          <p:sp>
            <p:nvSpPr>
              <p:cNvPr id="988" name="Google Shape;988;p61"/>
              <p:cNvSpPr/>
              <p:nvPr/>
            </p:nvSpPr>
            <p:spPr>
              <a:xfrm>
                <a:off x="4572000" y="963200"/>
                <a:ext cx="6032887" cy="4157639"/>
              </a:xfrm>
              <a:custGeom>
                <a:rect b="b" l="l" r="r" t="t"/>
                <a:pathLst>
                  <a:path extrusionOk="0" h="20018" w="36323">
                    <a:moveTo>
                      <a:pt x="16267" y="1"/>
                    </a:moveTo>
                    <a:cubicBezTo>
                      <a:pt x="12717" y="1"/>
                      <a:pt x="9239" y="825"/>
                      <a:pt x="6597" y="2585"/>
                    </a:cubicBezTo>
                    <a:cubicBezTo>
                      <a:pt x="3483" y="4783"/>
                      <a:pt x="1" y="9120"/>
                      <a:pt x="1380" y="13057"/>
                    </a:cubicBezTo>
                    <a:cubicBezTo>
                      <a:pt x="3479" y="17919"/>
                      <a:pt x="9875" y="17620"/>
                      <a:pt x="14389" y="18381"/>
                    </a:cubicBezTo>
                    <a:cubicBezTo>
                      <a:pt x="17405" y="18913"/>
                      <a:pt x="16807" y="20018"/>
                      <a:pt x="23146" y="20018"/>
                    </a:cubicBezTo>
                    <a:cubicBezTo>
                      <a:pt x="26776" y="20018"/>
                      <a:pt x="29849" y="19142"/>
                      <a:pt x="31318" y="16372"/>
                    </a:cubicBezTo>
                    <a:cubicBezTo>
                      <a:pt x="36323" y="6227"/>
                      <a:pt x="26022" y="1"/>
                      <a:pt x="16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61"/>
              <p:cNvSpPr/>
              <p:nvPr/>
            </p:nvSpPr>
            <p:spPr>
              <a:xfrm>
                <a:off x="6281479" y="2107966"/>
                <a:ext cx="76044" cy="123706"/>
              </a:xfrm>
              <a:custGeom>
                <a:rect b="b" l="l" r="r" t="t"/>
                <a:pathLst>
                  <a:path extrusionOk="0" h="693" w="426">
                    <a:moveTo>
                      <a:pt x="213" y="78"/>
                    </a:moveTo>
                    <a:lnTo>
                      <a:pt x="368" y="348"/>
                    </a:lnTo>
                    <a:lnTo>
                      <a:pt x="213" y="614"/>
                    </a:lnTo>
                    <a:lnTo>
                      <a:pt x="57" y="348"/>
                    </a:lnTo>
                    <a:lnTo>
                      <a:pt x="213" y="78"/>
                    </a:lnTo>
                    <a:close/>
                    <a:moveTo>
                      <a:pt x="213" y="1"/>
                    </a:moveTo>
                    <a:cubicBezTo>
                      <a:pt x="205" y="1"/>
                      <a:pt x="197" y="5"/>
                      <a:pt x="188" y="13"/>
                    </a:cubicBezTo>
                    <a:lnTo>
                      <a:pt x="4" y="332"/>
                    </a:lnTo>
                    <a:cubicBezTo>
                      <a:pt x="0" y="340"/>
                      <a:pt x="0" y="352"/>
                      <a:pt x="4" y="361"/>
                    </a:cubicBezTo>
                    <a:lnTo>
                      <a:pt x="188" y="680"/>
                    </a:lnTo>
                    <a:cubicBezTo>
                      <a:pt x="197" y="688"/>
                      <a:pt x="205" y="692"/>
                      <a:pt x="213" y="692"/>
                    </a:cubicBezTo>
                    <a:cubicBezTo>
                      <a:pt x="221" y="692"/>
                      <a:pt x="229" y="688"/>
                      <a:pt x="233" y="680"/>
                    </a:cubicBezTo>
                    <a:lnTo>
                      <a:pt x="418" y="361"/>
                    </a:lnTo>
                    <a:cubicBezTo>
                      <a:pt x="426" y="352"/>
                      <a:pt x="426" y="340"/>
                      <a:pt x="418" y="332"/>
                    </a:cubicBezTo>
                    <a:lnTo>
                      <a:pt x="233" y="13"/>
                    </a:lnTo>
                    <a:cubicBezTo>
                      <a:pt x="229" y="5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61"/>
              <p:cNvSpPr/>
              <p:nvPr/>
            </p:nvSpPr>
            <p:spPr>
              <a:xfrm>
                <a:off x="6214896" y="2093329"/>
                <a:ext cx="52838" cy="52838"/>
              </a:xfrm>
              <a:custGeom>
                <a:rect b="b" l="l" r="r" t="t"/>
                <a:pathLst>
                  <a:path extrusionOk="0" h="296" w="296">
                    <a:moveTo>
                      <a:pt x="148" y="54"/>
                    </a:moveTo>
                    <a:cubicBezTo>
                      <a:pt x="201" y="54"/>
                      <a:pt x="242" y="95"/>
                      <a:pt x="242" y="148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5" y="242"/>
                      <a:pt x="54" y="201"/>
                      <a:pt x="54" y="148"/>
                    </a:cubicBezTo>
                    <a:cubicBezTo>
                      <a:pt x="54" y="95"/>
                      <a:pt x="95" y="54"/>
                      <a:pt x="148" y="54"/>
                    </a:cubicBezTo>
                    <a:close/>
                    <a:moveTo>
                      <a:pt x="148" y="1"/>
                    </a:moveTo>
                    <a:cubicBezTo>
                      <a:pt x="66" y="1"/>
                      <a:pt x="1" y="66"/>
                      <a:pt x="1" y="148"/>
                    </a:cubicBezTo>
                    <a:cubicBezTo>
                      <a:pt x="1" y="230"/>
                      <a:pt x="66" y="295"/>
                      <a:pt x="148" y="295"/>
                    </a:cubicBezTo>
                    <a:cubicBezTo>
                      <a:pt x="230" y="295"/>
                      <a:pt x="295" y="230"/>
                      <a:pt x="295" y="148"/>
                    </a:cubicBezTo>
                    <a:cubicBezTo>
                      <a:pt x="295" y="66"/>
                      <a:pt x="230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61"/>
              <p:cNvSpPr/>
              <p:nvPr/>
            </p:nvSpPr>
            <p:spPr>
              <a:xfrm>
                <a:off x="6295224" y="2035671"/>
                <a:ext cx="45519" cy="46233"/>
              </a:xfrm>
              <a:custGeom>
                <a:rect b="b" l="l" r="r" t="t"/>
                <a:pathLst>
                  <a:path extrusionOk="0" h="259" w="255">
                    <a:moveTo>
                      <a:pt x="128" y="54"/>
                    </a:moveTo>
                    <a:cubicBezTo>
                      <a:pt x="169" y="54"/>
                      <a:pt x="206" y="86"/>
                      <a:pt x="206" y="131"/>
                    </a:cubicBezTo>
                    <a:cubicBezTo>
                      <a:pt x="206" y="172"/>
                      <a:pt x="169" y="205"/>
                      <a:pt x="128" y="205"/>
                    </a:cubicBezTo>
                    <a:cubicBezTo>
                      <a:pt x="87" y="205"/>
                      <a:pt x="50" y="172"/>
                      <a:pt x="50" y="131"/>
                    </a:cubicBezTo>
                    <a:cubicBezTo>
                      <a:pt x="50" y="86"/>
                      <a:pt x="87" y="54"/>
                      <a:pt x="128" y="54"/>
                    </a:cubicBezTo>
                    <a:close/>
                    <a:moveTo>
                      <a:pt x="128" y="0"/>
                    </a:moveTo>
                    <a:cubicBezTo>
                      <a:pt x="58" y="0"/>
                      <a:pt x="1" y="58"/>
                      <a:pt x="1" y="131"/>
                    </a:cubicBezTo>
                    <a:cubicBezTo>
                      <a:pt x="1" y="201"/>
                      <a:pt x="58" y="258"/>
                      <a:pt x="128" y="258"/>
                    </a:cubicBezTo>
                    <a:cubicBezTo>
                      <a:pt x="197" y="258"/>
                      <a:pt x="255" y="201"/>
                      <a:pt x="255" y="131"/>
                    </a:cubicBezTo>
                    <a:cubicBezTo>
                      <a:pt x="255" y="58"/>
                      <a:pt x="197" y="0"/>
                      <a:pt x="1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61"/>
              <p:cNvSpPr/>
              <p:nvPr/>
            </p:nvSpPr>
            <p:spPr>
              <a:xfrm>
                <a:off x="6224357" y="2023890"/>
                <a:ext cx="33916" cy="33916"/>
              </a:xfrm>
              <a:custGeom>
                <a:rect b="b" l="l" r="r" t="t"/>
                <a:pathLst>
                  <a:path extrusionOk="0" h="190" w="190">
                    <a:moveTo>
                      <a:pt x="95" y="50"/>
                    </a:moveTo>
                    <a:cubicBezTo>
                      <a:pt x="120" y="50"/>
                      <a:pt x="140" y="70"/>
                      <a:pt x="140" y="95"/>
                    </a:cubicBezTo>
                    <a:cubicBezTo>
                      <a:pt x="140" y="115"/>
                      <a:pt x="120" y="136"/>
                      <a:pt x="95" y="136"/>
                    </a:cubicBezTo>
                    <a:cubicBezTo>
                      <a:pt x="71" y="136"/>
                      <a:pt x="54" y="115"/>
                      <a:pt x="54" y="95"/>
                    </a:cubicBezTo>
                    <a:cubicBezTo>
                      <a:pt x="54" y="70"/>
                      <a:pt x="71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8" y="189"/>
                      <a:pt x="189" y="144"/>
                      <a:pt x="189" y="95"/>
                    </a:cubicBezTo>
                    <a:cubicBezTo>
                      <a:pt x="189" y="42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3" name="Google Shape;993;p61"/>
            <p:cNvSpPr/>
            <p:nvPr/>
          </p:nvSpPr>
          <p:spPr>
            <a:xfrm>
              <a:off x="8187648" y="1644041"/>
              <a:ext cx="1446446" cy="803105"/>
            </a:xfrm>
            <a:custGeom>
              <a:rect b="b" l="l" r="r" t="t"/>
              <a:pathLst>
                <a:path extrusionOk="0" h="4499" w="8103">
                  <a:moveTo>
                    <a:pt x="3327" y="50"/>
                  </a:moveTo>
                  <a:cubicBezTo>
                    <a:pt x="4195" y="50"/>
                    <a:pt x="4964" y="582"/>
                    <a:pt x="5242" y="1380"/>
                  </a:cubicBezTo>
                  <a:cubicBezTo>
                    <a:pt x="5246" y="1388"/>
                    <a:pt x="5259" y="1396"/>
                    <a:pt x="5271" y="1396"/>
                  </a:cubicBezTo>
                  <a:cubicBezTo>
                    <a:pt x="5340" y="1384"/>
                    <a:pt x="5414" y="1380"/>
                    <a:pt x="5488" y="1380"/>
                  </a:cubicBezTo>
                  <a:cubicBezTo>
                    <a:pt x="6286" y="1380"/>
                    <a:pt x="6953" y="1985"/>
                    <a:pt x="7006" y="2759"/>
                  </a:cubicBezTo>
                  <a:cubicBezTo>
                    <a:pt x="7006" y="2771"/>
                    <a:pt x="7018" y="2783"/>
                    <a:pt x="7030" y="2783"/>
                  </a:cubicBezTo>
                  <a:cubicBezTo>
                    <a:pt x="7612" y="2837"/>
                    <a:pt x="8054" y="3311"/>
                    <a:pt x="8054" y="3888"/>
                  </a:cubicBezTo>
                  <a:cubicBezTo>
                    <a:pt x="8054" y="4085"/>
                    <a:pt x="8000" y="4277"/>
                    <a:pt x="7898" y="4445"/>
                  </a:cubicBezTo>
                  <a:lnTo>
                    <a:pt x="467" y="4445"/>
                  </a:lnTo>
                  <a:cubicBezTo>
                    <a:pt x="196" y="4154"/>
                    <a:pt x="49" y="3778"/>
                    <a:pt x="49" y="3389"/>
                  </a:cubicBezTo>
                  <a:cubicBezTo>
                    <a:pt x="49" y="2665"/>
                    <a:pt x="565" y="2026"/>
                    <a:pt x="1297" y="1838"/>
                  </a:cubicBezTo>
                  <a:cubicBezTo>
                    <a:pt x="1305" y="1834"/>
                    <a:pt x="1314" y="1826"/>
                    <a:pt x="1314" y="1818"/>
                  </a:cubicBezTo>
                  <a:cubicBezTo>
                    <a:pt x="1416" y="811"/>
                    <a:pt x="2284" y="50"/>
                    <a:pt x="3327" y="50"/>
                  </a:cubicBezTo>
                  <a:close/>
                  <a:moveTo>
                    <a:pt x="3327" y="1"/>
                  </a:moveTo>
                  <a:cubicBezTo>
                    <a:pt x="2263" y="1"/>
                    <a:pt x="1379" y="770"/>
                    <a:pt x="1265" y="1793"/>
                  </a:cubicBezTo>
                  <a:cubicBezTo>
                    <a:pt x="520" y="1994"/>
                    <a:pt x="0" y="2648"/>
                    <a:pt x="0" y="3389"/>
                  </a:cubicBezTo>
                  <a:cubicBezTo>
                    <a:pt x="0" y="3794"/>
                    <a:pt x="156" y="4187"/>
                    <a:pt x="434" y="4490"/>
                  </a:cubicBezTo>
                  <a:cubicBezTo>
                    <a:pt x="442" y="4494"/>
                    <a:pt x="446" y="4498"/>
                    <a:pt x="454" y="4498"/>
                  </a:cubicBezTo>
                  <a:lnTo>
                    <a:pt x="7914" y="4498"/>
                  </a:lnTo>
                  <a:cubicBezTo>
                    <a:pt x="7923" y="4498"/>
                    <a:pt x="7931" y="4490"/>
                    <a:pt x="7935" y="4486"/>
                  </a:cubicBezTo>
                  <a:cubicBezTo>
                    <a:pt x="8045" y="4306"/>
                    <a:pt x="8103" y="4097"/>
                    <a:pt x="8103" y="3888"/>
                  </a:cubicBezTo>
                  <a:cubicBezTo>
                    <a:pt x="8103" y="3291"/>
                    <a:pt x="7652" y="2800"/>
                    <a:pt x="7055" y="2734"/>
                  </a:cubicBezTo>
                  <a:cubicBezTo>
                    <a:pt x="6990" y="1945"/>
                    <a:pt x="6306" y="1331"/>
                    <a:pt x="5488" y="1331"/>
                  </a:cubicBezTo>
                  <a:cubicBezTo>
                    <a:pt x="5418" y="1331"/>
                    <a:pt x="5349" y="1335"/>
                    <a:pt x="5283" y="1343"/>
                  </a:cubicBezTo>
                  <a:cubicBezTo>
                    <a:pt x="4993" y="537"/>
                    <a:pt x="4211" y="1"/>
                    <a:pt x="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4" name="Google Shape;994;p61"/>
            <p:cNvGrpSpPr/>
            <p:nvPr/>
          </p:nvGrpSpPr>
          <p:grpSpPr>
            <a:xfrm>
              <a:off x="8812778" y="2460706"/>
              <a:ext cx="9818" cy="1059642"/>
              <a:chOff x="8812778" y="2460706"/>
              <a:chExt cx="9818" cy="1059642"/>
            </a:xfrm>
          </p:grpSpPr>
          <p:sp>
            <p:nvSpPr>
              <p:cNvPr id="995" name="Google Shape;995;p61"/>
              <p:cNvSpPr/>
              <p:nvPr/>
            </p:nvSpPr>
            <p:spPr>
              <a:xfrm>
                <a:off x="8812778" y="24607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61"/>
              <p:cNvSpPr/>
              <p:nvPr/>
            </p:nvSpPr>
            <p:spPr>
              <a:xfrm>
                <a:off x="8812778" y="30182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61"/>
            <p:cNvSpPr/>
            <p:nvPr/>
          </p:nvSpPr>
          <p:spPr>
            <a:xfrm flipH="1">
              <a:off x="9349572" y="3385806"/>
              <a:ext cx="205950" cy="268492"/>
            </a:xfrm>
            <a:custGeom>
              <a:rect b="b" l="l" r="r" t="t"/>
              <a:pathLst>
                <a:path extrusionOk="0" h="1597" w="1225">
                  <a:moveTo>
                    <a:pt x="50" y="1"/>
                  </a:moveTo>
                  <a:lnTo>
                    <a:pt x="1" y="5"/>
                  </a:lnTo>
                  <a:lnTo>
                    <a:pt x="111" y="1597"/>
                  </a:lnTo>
                  <a:lnTo>
                    <a:pt x="1224" y="455"/>
                  </a:lnTo>
                  <a:lnTo>
                    <a:pt x="1188" y="422"/>
                  </a:lnTo>
                  <a:lnTo>
                    <a:pt x="152" y="1478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8" name="Google Shape;998;p61"/>
            <p:cNvGrpSpPr/>
            <p:nvPr/>
          </p:nvGrpSpPr>
          <p:grpSpPr>
            <a:xfrm>
              <a:off x="8299203" y="2800404"/>
              <a:ext cx="1331362" cy="1921640"/>
              <a:chOff x="9265678" y="2800404"/>
              <a:chExt cx="1331362" cy="1921640"/>
            </a:xfrm>
          </p:grpSpPr>
          <p:sp>
            <p:nvSpPr>
              <p:cNvPr id="999" name="Google Shape;999;p6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6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6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6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6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6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6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6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6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6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6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6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6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6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6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6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6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6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7" name="Google Shape;1017;p61"/>
            <p:cNvSpPr/>
            <p:nvPr/>
          </p:nvSpPr>
          <p:spPr>
            <a:xfrm>
              <a:off x="4999700" y="4833422"/>
              <a:ext cx="96573" cy="158693"/>
            </a:xfrm>
            <a:custGeom>
              <a:rect b="b" l="l" r="r" t="t"/>
              <a:pathLst>
                <a:path extrusionOk="0" h="889" w="541">
                  <a:moveTo>
                    <a:pt x="271" y="79"/>
                  </a:moveTo>
                  <a:lnTo>
                    <a:pt x="484" y="447"/>
                  </a:lnTo>
                  <a:lnTo>
                    <a:pt x="271" y="811"/>
                  </a:lnTo>
                  <a:lnTo>
                    <a:pt x="58" y="447"/>
                  </a:lnTo>
                  <a:lnTo>
                    <a:pt x="271" y="79"/>
                  </a:lnTo>
                  <a:close/>
                  <a:moveTo>
                    <a:pt x="271" y="1"/>
                  </a:moveTo>
                  <a:cubicBezTo>
                    <a:pt x="263" y="1"/>
                    <a:pt x="254" y="9"/>
                    <a:pt x="250" y="13"/>
                  </a:cubicBezTo>
                  <a:lnTo>
                    <a:pt x="9" y="430"/>
                  </a:lnTo>
                  <a:cubicBezTo>
                    <a:pt x="1" y="439"/>
                    <a:pt x="1" y="451"/>
                    <a:pt x="9" y="459"/>
                  </a:cubicBezTo>
                  <a:lnTo>
                    <a:pt x="250" y="877"/>
                  </a:lnTo>
                  <a:cubicBezTo>
                    <a:pt x="254" y="885"/>
                    <a:pt x="263" y="889"/>
                    <a:pt x="271" y="889"/>
                  </a:cubicBezTo>
                  <a:cubicBezTo>
                    <a:pt x="279" y="889"/>
                    <a:pt x="287" y="885"/>
                    <a:pt x="291" y="877"/>
                  </a:cubicBezTo>
                  <a:lnTo>
                    <a:pt x="533" y="459"/>
                  </a:lnTo>
                  <a:cubicBezTo>
                    <a:pt x="541" y="451"/>
                    <a:pt x="541" y="439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1"/>
            <p:cNvSpPr/>
            <p:nvPr/>
          </p:nvSpPr>
          <p:spPr>
            <a:xfrm>
              <a:off x="5200698" y="4891972"/>
              <a:ext cx="51946" cy="52660"/>
            </a:xfrm>
            <a:custGeom>
              <a:rect b="b" l="l" r="r" t="t"/>
              <a:pathLst>
                <a:path extrusionOk="0" h="295" w="291">
                  <a:moveTo>
                    <a:pt x="147" y="53"/>
                  </a:moveTo>
                  <a:cubicBezTo>
                    <a:pt x="201" y="53"/>
                    <a:pt x="242" y="94"/>
                    <a:pt x="242" y="148"/>
                  </a:cubicBezTo>
                  <a:cubicBezTo>
                    <a:pt x="242" y="201"/>
                    <a:pt x="201" y="242"/>
                    <a:pt x="147" y="242"/>
                  </a:cubicBezTo>
                  <a:cubicBezTo>
                    <a:pt x="94" y="242"/>
                    <a:pt x="53" y="201"/>
                    <a:pt x="53" y="148"/>
                  </a:cubicBezTo>
                  <a:cubicBezTo>
                    <a:pt x="53" y="94"/>
                    <a:pt x="94" y="53"/>
                    <a:pt x="147" y="53"/>
                  </a:cubicBezTo>
                  <a:close/>
                  <a:moveTo>
                    <a:pt x="147" y="0"/>
                  </a:moveTo>
                  <a:cubicBezTo>
                    <a:pt x="66" y="0"/>
                    <a:pt x="0" y="66"/>
                    <a:pt x="0" y="148"/>
                  </a:cubicBezTo>
                  <a:cubicBezTo>
                    <a:pt x="0" y="229"/>
                    <a:pt x="66" y="295"/>
                    <a:pt x="147" y="295"/>
                  </a:cubicBezTo>
                  <a:cubicBezTo>
                    <a:pt x="225" y="295"/>
                    <a:pt x="291" y="229"/>
                    <a:pt x="291" y="148"/>
                  </a:cubicBezTo>
                  <a:cubicBezTo>
                    <a:pt x="291" y="66"/>
                    <a:pt x="22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1"/>
            <p:cNvSpPr/>
            <p:nvPr/>
          </p:nvSpPr>
          <p:spPr>
            <a:xfrm>
              <a:off x="4984348" y="4761127"/>
              <a:ext cx="45519" cy="46233"/>
            </a:xfrm>
            <a:custGeom>
              <a:rect b="b" l="l" r="r" t="t"/>
              <a:pathLst>
                <a:path extrusionOk="0" h="259" w="255">
                  <a:moveTo>
                    <a:pt x="128" y="54"/>
                  </a:moveTo>
                  <a:cubicBezTo>
                    <a:pt x="169" y="54"/>
                    <a:pt x="205" y="87"/>
                    <a:pt x="205" y="128"/>
                  </a:cubicBezTo>
                  <a:cubicBezTo>
                    <a:pt x="205" y="173"/>
                    <a:pt x="169" y="205"/>
                    <a:pt x="128" y="205"/>
                  </a:cubicBezTo>
                  <a:cubicBezTo>
                    <a:pt x="87" y="205"/>
                    <a:pt x="54" y="173"/>
                    <a:pt x="54" y="128"/>
                  </a:cubicBezTo>
                  <a:cubicBezTo>
                    <a:pt x="54" y="87"/>
                    <a:pt x="87" y="54"/>
                    <a:pt x="128" y="54"/>
                  </a:cubicBezTo>
                  <a:close/>
                  <a:moveTo>
                    <a:pt x="128" y="1"/>
                  </a:moveTo>
                  <a:cubicBezTo>
                    <a:pt x="58" y="1"/>
                    <a:pt x="1" y="58"/>
                    <a:pt x="1" y="132"/>
                  </a:cubicBezTo>
                  <a:cubicBezTo>
                    <a:pt x="1" y="201"/>
                    <a:pt x="58" y="258"/>
                    <a:pt x="128" y="258"/>
                  </a:cubicBezTo>
                  <a:cubicBezTo>
                    <a:pt x="197" y="258"/>
                    <a:pt x="254" y="201"/>
                    <a:pt x="254" y="132"/>
                  </a:cubicBez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1"/>
            <p:cNvSpPr/>
            <p:nvPr/>
          </p:nvSpPr>
          <p:spPr>
            <a:xfrm>
              <a:off x="5119478" y="4859127"/>
              <a:ext cx="34630" cy="33738"/>
            </a:xfrm>
            <a:custGeom>
              <a:rect b="b" l="l" r="r" t="t"/>
              <a:pathLst>
                <a:path extrusionOk="0" h="189" w="194">
                  <a:moveTo>
                    <a:pt x="99" y="49"/>
                  </a:moveTo>
                  <a:cubicBezTo>
                    <a:pt x="120" y="49"/>
                    <a:pt x="140" y="70"/>
                    <a:pt x="140" y="94"/>
                  </a:cubicBezTo>
                  <a:cubicBezTo>
                    <a:pt x="140" y="119"/>
                    <a:pt x="120" y="135"/>
                    <a:pt x="99" y="135"/>
                  </a:cubicBezTo>
                  <a:cubicBezTo>
                    <a:pt x="74" y="135"/>
                    <a:pt x="54" y="119"/>
                    <a:pt x="54" y="94"/>
                  </a:cubicBezTo>
                  <a:cubicBezTo>
                    <a:pt x="54" y="70"/>
                    <a:pt x="74" y="49"/>
                    <a:pt x="99" y="49"/>
                  </a:cubicBezTo>
                  <a:close/>
                  <a:moveTo>
                    <a:pt x="99" y="0"/>
                  </a:moveTo>
                  <a:cubicBezTo>
                    <a:pt x="46" y="0"/>
                    <a:pt x="1" y="41"/>
                    <a:pt x="1" y="94"/>
                  </a:cubicBezTo>
                  <a:cubicBezTo>
                    <a:pt x="1" y="147"/>
                    <a:pt x="46" y="188"/>
                    <a:pt x="99" y="188"/>
                  </a:cubicBezTo>
                  <a:cubicBezTo>
                    <a:pt x="148" y="188"/>
                    <a:pt x="193" y="147"/>
                    <a:pt x="193" y="94"/>
                  </a:cubicBezTo>
                  <a:cubicBezTo>
                    <a:pt x="193" y="41"/>
                    <a:pt x="14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1"/>
            <p:cNvSpPr/>
            <p:nvPr/>
          </p:nvSpPr>
          <p:spPr>
            <a:xfrm>
              <a:off x="5110017" y="4704183"/>
              <a:ext cx="63727" cy="10317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303" y="287"/>
                  </a:lnTo>
                  <a:lnTo>
                    <a:pt x="181" y="500"/>
                  </a:lnTo>
                  <a:lnTo>
                    <a:pt x="58" y="287"/>
                  </a:lnTo>
                  <a:lnTo>
                    <a:pt x="181" y="78"/>
                  </a:lnTo>
                  <a:close/>
                  <a:moveTo>
                    <a:pt x="181" y="0"/>
                  </a:moveTo>
                  <a:cubicBezTo>
                    <a:pt x="168" y="0"/>
                    <a:pt x="160" y="5"/>
                    <a:pt x="156" y="13"/>
                  </a:cubicBezTo>
                  <a:lnTo>
                    <a:pt x="5" y="275"/>
                  </a:lnTo>
                  <a:cubicBezTo>
                    <a:pt x="1" y="283"/>
                    <a:pt x="1" y="291"/>
                    <a:pt x="5" y="299"/>
                  </a:cubicBezTo>
                  <a:lnTo>
                    <a:pt x="156" y="565"/>
                  </a:lnTo>
                  <a:cubicBezTo>
                    <a:pt x="160" y="569"/>
                    <a:pt x="168" y="577"/>
                    <a:pt x="181" y="577"/>
                  </a:cubicBezTo>
                  <a:cubicBezTo>
                    <a:pt x="189" y="577"/>
                    <a:pt x="197" y="569"/>
                    <a:pt x="201" y="565"/>
                  </a:cubicBezTo>
                  <a:lnTo>
                    <a:pt x="353" y="299"/>
                  </a:lnTo>
                  <a:cubicBezTo>
                    <a:pt x="357" y="291"/>
                    <a:pt x="357" y="283"/>
                    <a:pt x="353" y="275"/>
                  </a:cubicBezTo>
                  <a:lnTo>
                    <a:pt x="201" y="13"/>
                  </a:lnTo>
                  <a:cubicBezTo>
                    <a:pt x="197" y="5"/>
                    <a:pt x="18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1"/>
            <p:cNvSpPr/>
            <p:nvPr/>
          </p:nvSpPr>
          <p:spPr>
            <a:xfrm>
              <a:off x="4890811" y="4948201"/>
              <a:ext cx="33916" cy="34452"/>
            </a:xfrm>
            <a:custGeom>
              <a:rect b="b" l="l" r="r" t="t"/>
              <a:pathLst>
                <a:path extrusionOk="0" h="193" w="190">
                  <a:moveTo>
                    <a:pt x="95" y="53"/>
                  </a:moveTo>
                  <a:cubicBezTo>
                    <a:pt x="120" y="53"/>
                    <a:pt x="140" y="74"/>
                    <a:pt x="140" y="99"/>
                  </a:cubicBezTo>
                  <a:cubicBezTo>
                    <a:pt x="140" y="119"/>
                    <a:pt x="120" y="139"/>
                    <a:pt x="95" y="139"/>
                  </a:cubicBezTo>
                  <a:cubicBezTo>
                    <a:pt x="71" y="139"/>
                    <a:pt x="54" y="119"/>
                    <a:pt x="54" y="99"/>
                  </a:cubicBezTo>
                  <a:cubicBezTo>
                    <a:pt x="54" y="74"/>
                    <a:pt x="71" y="53"/>
                    <a:pt x="95" y="53"/>
                  </a:cubicBezTo>
                  <a:close/>
                  <a:moveTo>
                    <a:pt x="95" y="0"/>
                  </a:moveTo>
                  <a:cubicBezTo>
                    <a:pt x="42" y="0"/>
                    <a:pt x="1" y="45"/>
                    <a:pt x="1" y="94"/>
                  </a:cubicBezTo>
                  <a:cubicBezTo>
                    <a:pt x="1" y="148"/>
                    <a:pt x="42" y="193"/>
                    <a:pt x="95" y="193"/>
                  </a:cubicBezTo>
                  <a:cubicBezTo>
                    <a:pt x="148" y="193"/>
                    <a:pt x="189" y="148"/>
                    <a:pt x="189" y="94"/>
                  </a:cubicBezTo>
                  <a:cubicBezTo>
                    <a:pt x="189" y="45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1"/>
            <p:cNvSpPr/>
            <p:nvPr/>
          </p:nvSpPr>
          <p:spPr>
            <a:xfrm>
              <a:off x="7020930" y="2275074"/>
              <a:ext cx="1890037" cy="1610138"/>
            </a:xfrm>
            <a:custGeom>
              <a:rect b="b" l="l" r="r" t="t"/>
              <a:pathLst>
                <a:path extrusionOk="0" h="9020" w="10588">
                  <a:moveTo>
                    <a:pt x="4750" y="1"/>
                  </a:moveTo>
                  <a:cubicBezTo>
                    <a:pt x="4329" y="1"/>
                    <a:pt x="3906" y="113"/>
                    <a:pt x="3536" y="354"/>
                  </a:cubicBezTo>
                  <a:cubicBezTo>
                    <a:pt x="2980" y="665"/>
                    <a:pt x="2477" y="1086"/>
                    <a:pt x="1855" y="1262"/>
                  </a:cubicBezTo>
                  <a:cubicBezTo>
                    <a:pt x="1028" y="1397"/>
                    <a:pt x="1040" y="2273"/>
                    <a:pt x="1470" y="2817"/>
                  </a:cubicBezTo>
                  <a:cubicBezTo>
                    <a:pt x="1801" y="3124"/>
                    <a:pt x="1871" y="3574"/>
                    <a:pt x="1585" y="3943"/>
                  </a:cubicBezTo>
                  <a:cubicBezTo>
                    <a:pt x="1" y="5915"/>
                    <a:pt x="2182" y="5715"/>
                    <a:pt x="1695" y="6918"/>
                  </a:cubicBezTo>
                  <a:cubicBezTo>
                    <a:pt x="1523" y="7249"/>
                    <a:pt x="1233" y="7544"/>
                    <a:pt x="1282" y="7945"/>
                  </a:cubicBezTo>
                  <a:cubicBezTo>
                    <a:pt x="1335" y="8358"/>
                    <a:pt x="1703" y="8657"/>
                    <a:pt x="2084" y="8763"/>
                  </a:cubicBezTo>
                  <a:cubicBezTo>
                    <a:pt x="2210" y="8797"/>
                    <a:pt x="2334" y="8811"/>
                    <a:pt x="2458" y="8811"/>
                  </a:cubicBezTo>
                  <a:cubicBezTo>
                    <a:pt x="3077" y="8811"/>
                    <a:pt x="3673" y="8460"/>
                    <a:pt x="4294" y="8436"/>
                  </a:cubicBezTo>
                  <a:cubicBezTo>
                    <a:pt x="4319" y="8434"/>
                    <a:pt x="4345" y="8433"/>
                    <a:pt x="4370" y="8433"/>
                  </a:cubicBezTo>
                  <a:cubicBezTo>
                    <a:pt x="4991" y="8433"/>
                    <a:pt x="5437" y="9020"/>
                    <a:pt x="6059" y="9020"/>
                  </a:cubicBezTo>
                  <a:cubicBezTo>
                    <a:pt x="6084" y="9020"/>
                    <a:pt x="6109" y="9019"/>
                    <a:pt x="6135" y="9017"/>
                  </a:cubicBezTo>
                  <a:cubicBezTo>
                    <a:pt x="6847" y="8960"/>
                    <a:pt x="7269" y="8309"/>
                    <a:pt x="7809" y="7929"/>
                  </a:cubicBezTo>
                  <a:cubicBezTo>
                    <a:pt x="8668" y="7339"/>
                    <a:pt x="10473" y="7920"/>
                    <a:pt x="10587" y="6476"/>
                  </a:cubicBezTo>
                  <a:cubicBezTo>
                    <a:pt x="10551" y="5551"/>
                    <a:pt x="9397" y="5441"/>
                    <a:pt x="8975" y="4773"/>
                  </a:cubicBezTo>
                  <a:cubicBezTo>
                    <a:pt x="8627" y="3619"/>
                    <a:pt x="8922" y="3505"/>
                    <a:pt x="7612" y="3079"/>
                  </a:cubicBezTo>
                  <a:cubicBezTo>
                    <a:pt x="6904" y="2748"/>
                    <a:pt x="7174" y="2228"/>
                    <a:pt x="6994" y="1647"/>
                  </a:cubicBezTo>
                  <a:cubicBezTo>
                    <a:pt x="6733" y="624"/>
                    <a:pt x="5745" y="1"/>
                    <a:pt x="4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1"/>
            <p:cNvSpPr/>
            <p:nvPr/>
          </p:nvSpPr>
          <p:spPr>
            <a:xfrm>
              <a:off x="7405968" y="2608523"/>
              <a:ext cx="888432" cy="1034451"/>
            </a:xfrm>
            <a:custGeom>
              <a:rect b="b" l="l" r="r" t="t"/>
              <a:pathLst>
                <a:path extrusionOk="0" h="5795" w="4977">
                  <a:moveTo>
                    <a:pt x="1044" y="0"/>
                  </a:moveTo>
                  <a:cubicBezTo>
                    <a:pt x="1044" y="0"/>
                    <a:pt x="532" y="209"/>
                    <a:pt x="213" y="696"/>
                  </a:cubicBezTo>
                  <a:cubicBezTo>
                    <a:pt x="119" y="839"/>
                    <a:pt x="45" y="1003"/>
                    <a:pt x="0" y="1191"/>
                  </a:cubicBezTo>
                  <a:lnTo>
                    <a:pt x="58" y="2275"/>
                  </a:lnTo>
                  <a:cubicBezTo>
                    <a:pt x="78" y="2644"/>
                    <a:pt x="180" y="2996"/>
                    <a:pt x="348" y="3311"/>
                  </a:cubicBezTo>
                  <a:cubicBezTo>
                    <a:pt x="520" y="3622"/>
                    <a:pt x="762" y="3900"/>
                    <a:pt x="1060" y="4117"/>
                  </a:cubicBezTo>
                  <a:cubicBezTo>
                    <a:pt x="1298" y="4285"/>
                    <a:pt x="1560" y="4415"/>
                    <a:pt x="1838" y="4506"/>
                  </a:cubicBezTo>
                  <a:lnTo>
                    <a:pt x="1911" y="4530"/>
                  </a:lnTo>
                  <a:lnTo>
                    <a:pt x="1821" y="4874"/>
                  </a:lnTo>
                  <a:lnTo>
                    <a:pt x="1764" y="5115"/>
                  </a:lnTo>
                  <a:cubicBezTo>
                    <a:pt x="1969" y="5557"/>
                    <a:pt x="2398" y="5795"/>
                    <a:pt x="2832" y="5795"/>
                  </a:cubicBezTo>
                  <a:cubicBezTo>
                    <a:pt x="3135" y="5795"/>
                    <a:pt x="3438" y="5680"/>
                    <a:pt x="3675" y="5439"/>
                  </a:cubicBezTo>
                  <a:lnTo>
                    <a:pt x="4424" y="4669"/>
                  </a:lnTo>
                  <a:lnTo>
                    <a:pt x="4379" y="4481"/>
                  </a:lnTo>
                  <a:lnTo>
                    <a:pt x="3982" y="2840"/>
                  </a:lnTo>
                  <a:lnTo>
                    <a:pt x="3982" y="2840"/>
                  </a:lnTo>
                  <a:cubicBezTo>
                    <a:pt x="4021" y="2845"/>
                    <a:pt x="4058" y="2848"/>
                    <a:pt x="4095" y="2848"/>
                  </a:cubicBezTo>
                  <a:cubicBezTo>
                    <a:pt x="4471" y="2848"/>
                    <a:pt x="4730" y="2565"/>
                    <a:pt x="4841" y="2132"/>
                  </a:cubicBezTo>
                  <a:cubicBezTo>
                    <a:pt x="4977" y="1625"/>
                    <a:pt x="4837" y="1105"/>
                    <a:pt x="4367" y="978"/>
                  </a:cubicBezTo>
                  <a:cubicBezTo>
                    <a:pt x="4298" y="962"/>
                    <a:pt x="4228" y="953"/>
                    <a:pt x="4158" y="953"/>
                  </a:cubicBezTo>
                  <a:cubicBezTo>
                    <a:pt x="4119" y="953"/>
                    <a:pt x="4081" y="956"/>
                    <a:pt x="4044" y="962"/>
                  </a:cubicBezTo>
                  <a:cubicBezTo>
                    <a:pt x="3843" y="990"/>
                    <a:pt x="3651" y="1093"/>
                    <a:pt x="3507" y="1252"/>
                  </a:cubicBezTo>
                  <a:lnTo>
                    <a:pt x="3503" y="1252"/>
                  </a:lnTo>
                  <a:lnTo>
                    <a:pt x="3503" y="1248"/>
                  </a:lnTo>
                  <a:lnTo>
                    <a:pt x="3499" y="1248"/>
                  </a:lnTo>
                  <a:cubicBezTo>
                    <a:pt x="3421" y="1244"/>
                    <a:pt x="2231" y="1211"/>
                    <a:pt x="1416" y="454"/>
                  </a:cubicBezTo>
                  <a:cubicBezTo>
                    <a:pt x="1281" y="323"/>
                    <a:pt x="1154" y="172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1"/>
            <p:cNvSpPr/>
            <p:nvPr/>
          </p:nvSpPr>
          <p:spPr>
            <a:xfrm>
              <a:off x="7431495" y="2984278"/>
              <a:ext cx="95144" cy="94252"/>
            </a:xfrm>
            <a:custGeom>
              <a:rect b="b" l="l" r="r" t="t"/>
              <a:pathLst>
                <a:path extrusionOk="0" h="528" w="533">
                  <a:moveTo>
                    <a:pt x="258" y="0"/>
                  </a:moveTo>
                  <a:cubicBezTo>
                    <a:pt x="241" y="0"/>
                    <a:pt x="223" y="2"/>
                    <a:pt x="205" y="7"/>
                  </a:cubicBezTo>
                  <a:cubicBezTo>
                    <a:pt x="78" y="35"/>
                    <a:pt x="1" y="178"/>
                    <a:pt x="37" y="318"/>
                  </a:cubicBezTo>
                  <a:cubicBezTo>
                    <a:pt x="66" y="443"/>
                    <a:pt x="170" y="528"/>
                    <a:pt x="280" y="528"/>
                  </a:cubicBezTo>
                  <a:cubicBezTo>
                    <a:pt x="296" y="528"/>
                    <a:pt x="312" y="526"/>
                    <a:pt x="328" y="522"/>
                  </a:cubicBezTo>
                  <a:cubicBezTo>
                    <a:pt x="459" y="489"/>
                    <a:pt x="533" y="350"/>
                    <a:pt x="500" y="207"/>
                  </a:cubicBezTo>
                  <a:cubicBezTo>
                    <a:pt x="472" y="87"/>
                    <a:pt x="370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1"/>
            <p:cNvSpPr/>
            <p:nvPr/>
          </p:nvSpPr>
          <p:spPr>
            <a:xfrm>
              <a:off x="7684260" y="2923764"/>
              <a:ext cx="95144" cy="94430"/>
            </a:xfrm>
            <a:custGeom>
              <a:rect b="b" l="l" r="r" t="t"/>
              <a:pathLst>
                <a:path extrusionOk="0" h="529" w="533">
                  <a:moveTo>
                    <a:pt x="253" y="1"/>
                  </a:moveTo>
                  <a:cubicBezTo>
                    <a:pt x="237" y="1"/>
                    <a:pt x="221" y="2"/>
                    <a:pt x="205" y="6"/>
                  </a:cubicBezTo>
                  <a:cubicBezTo>
                    <a:pt x="74" y="39"/>
                    <a:pt x="1" y="178"/>
                    <a:pt x="33" y="321"/>
                  </a:cubicBezTo>
                  <a:cubicBezTo>
                    <a:pt x="61" y="444"/>
                    <a:pt x="163" y="528"/>
                    <a:pt x="274" y="528"/>
                  </a:cubicBezTo>
                  <a:cubicBezTo>
                    <a:pt x="292" y="528"/>
                    <a:pt x="310" y="526"/>
                    <a:pt x="328" y="522"/>
                  </a:cubicBezTo>
                  <a:cubicBezTo>
                    <a:pt x="455" y="493"/>
                    <a:pt x="533" y="350"/>
                    <a:pt x="496" y="211"/>
                  </a:cubicBezTo>
                  <a:cubicBezTo>
                    <a:pt x="467" y="85"/>
                    <a:pt x="36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1"/>
            <p:cNvSpPr/>
            <p:nvPr/>
          </p:nvSpPr>
          <p:spPr>
            <a:xfrm>
              <a:off x="7395079" y="2916446"/>
              <a:ext cx="103891" cy="61228"/>
            </a:xfrm>
            <a:custGeom>
              <a:rect b="b" l="l" r="r" t="t"/>
              <a:pathLst>
                <a:path extrusionOk="0" h="343" w="582">
                  <a:moveTo>
                    <a:pt x="480" y="1"/>
                  </a:moveTo>
                  <a:cubicBezTo>
                    <a:pt x="302" y="1"/>
                    <a:pt x="131" y="78"/>
                    <a:pt x="25" y="223"/>
                  </a:cubicBezTo>
                  <a:cubicBezTo>
                    <a:pt x="0" y="252"/>
                    <a:pt x="0" y="301"/>
                    <a:pt x="33" y="325"/>
                  </a:cubicBezTo>
                  <a:cubicBezTo>
                    <a:pt x="46" y="337"/>
                    <a:pt x="64" y="343"/>
                    <a:pt x="81" y="343"/>
                  </a:cubicBezTo>
                  <a:cubicBezTo>
                    <a:pt x="102" y="343"/>
                    <a:pt x="122" y="335"/>
                    <a:pt x="135" y="317"/>
                  </a:cubicBezTo>
                  <a:cubicBezTo>
                    <a:pt x="147" y="301"/>
                    <a:pt x="160" y="288"/>
                    <a:pt x="172" y="272"/>
                  </a:cubicBezTo>
                  <a:cubicBezTo>
                    <a:pt x="176" y="268"/>
                    <a:pt x="184" y="260"/>
                    <a:pt x="192" y="256"/>
                  </a:cubicBezTo>
                  <a:cubicBezTo>
                    <a:pt x="192" y="252"/>
                    <a:pt x="192" y="252"/>
                    <a:pt x="192" y="252"/>
                  </a:cubicBezTo>
                  <a:lnTo>
                    <a:pt x="205" y="243"/>
                  </a:lnTo>
                  <a:cubicBezTo>
                    <a:pt x="217" y="231"/>
                    <a:pt x="233" y="219"/>
                    <a:pt x="250" y="211"/>
                  </a:cubicBezTo>
                  <a:cubicBezTo>
                    <a:pt x="258" y="202"/>
                    <a:pt x="266" y="198"/>
                    <a:pt x="274" y="194"/>
                  </a:cubicBezTo>
                  <a:lnTo>
                    <a:pt x="278" y="194"/>
                  </a:lnTo>
                  <a:cubicBezTo>
                    <a:pt x="282" y="190"/>
                    <a:pt x="286" y="190"/>
                    <a:pt x="291" y="186"/>
                  </a:cubicBezTo>
                  <a:cubicBezTo>
                    <a:pt x="311" y="178"/>
                    <a:pt x="327" y="170"/>
                    <a:pt x="344" y="166"/>
                  </a:cubicBezTo>
                  <a:cubicBezTo>
                    <a:pt x="356" y="162"/>
                    <a:pt x="364" y="162"/>
                    <a:pt x="372" y="157"/>
                  </a:cubicBezTo>
                  <a:cubicBezTo>
                    <a:pt x="377" y="157"/>
                    <a:pt x="381" y="153"/>
                    <a:pt x="385" y="153"/>
                  </a:cubicBezTo>
                  <a:lnTo>
                    <a:pt x="389" y="153"/>
                  </a:lnTo>
                  <a:cubicBezTo>
                    <a:pt x="405" y="149"/>
                    <a:pt x="426" y="149"/>
                    <a:pt x="442" y="145"/>
                  </a:cubicBezTo>
                  <a:lnTo>
                    <a:pt x="491" y="145"/>
                  </a:lnTo>
                  <a:cubicBezTo>
                    <a:pt x="494" y="145"/>
                    <a:pt x="497" y="146"/>
                    <a:pt x="501" y="146"/>
                  </a:cubicBezTo>
                  <a:cubicBezTo>
                    <a:pt x="535" y="146"/>
                    <a:pt x="573" y="125"/>
                    <a:pt x="577" y="88"/>
                  </a:cubicBezTo>
                  <a:cubicBezTo>
                    <a:pt x="581" y="51"/>
                    <a:pt x="561" y="6"/>
                    <a:pt x="520" y="2"/>
                  </a:cubicBezTo>
                  <a:cubicBezTo>
                    <a:pt x="507" y="1"/>
                    <a:pt x="493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1"/>
            <p:cNvSpPr/>
            <p:nvPr/>
          </p:nvSpPr>
          <p:spPr>
            <a:xfrm>
              <a:off x="7665338" y="2857717"/>
              <a:ext cx="113352" cy="38379"/>
            </a:xfrm>
            <a:custGeom>
              <a:rect b="b" l="l" r="r" t="t"/>
              <a:pathLst>
                <a:path extrusionOk="0" h="215" w="635">
                  <a:moveTo>
                    <a:pt x="336" y="1"/>
                  </a:moveTo>
                  <a:cubicBezTo>
                    <a:pt x="231" y="1"/>
                    <a:pt x="125" y="30"/>
                    <a:pt x="33" y="85"/>
                  </a:cubicBezTo>
                  <a:cubicBezTo>
                    <a:pt x="0" y="106"/>
                    <a:pt x="0" y="159"/>
                    <a:pt x="21" y="188"/>
                  </a:cubicBezTo>
                  <a:cubicBezTo>
                    <a:pt x="34" y="206"/>
                    <a:pt x="54" y="214"/>
                    <a:pt x="75" y="214"/>
                  </a:cubicBezTo>
                  <a:cubicBezTo>
                    <a:pt x="92" y="214"/>
                    <a:pt x="108" y="209"/>
                    <a:pt x="123" y="200"/>
                  </a:cubicBezTo>
                  <a:lnTo>
                    <a:pt x="127" y="200"/>
                  </a:lnTo>
                  <a:cubicBezTo>
                    <a:pt x="127" y="200"/>
                    <a:pt x="127" y="200"/>
                    <a:pt x="131" y="196"/>
                  </a:cubicBezTo>
                  <a:cubicBezTo>
                    <a:pt x="135" y="196"/>
                    <a:pt x="139" y="192"/>
                    <a:pt x="143" y="192"/>
                  </a:cubicBezTo>
                  <a:cubicBezTo>
                    <a:pt x="152" y="188"/>
                    <a:pt x="160" y="184"/>
                    <a:pt x="168" y="180"/>
                  </a:cubicBezTo>
                  <a:cubicBezTo>
                    <a:pt x="184" y="171"/>
                    <a:pt x="205" y="167"/>
                    <a:pt x="221" y="159"/>
                  </a:cubicBezTo>
                  <a:lnTo>
                    <a:pt x="237" y="159"/>
                  </a:lnTo>
                  <a:cubicBezTo>
                    <a:pt x="246" y="155"/>
                    <a:pt x="254" y="155"/>
                    <a:pt x="262" y="151"/>
                  </a:cubicBezTo>
                  <a:cubicBezTo>
                    <a:pt x="283" y="151"/>
                    <a:pt x="303" y="147"/>
                    <a:pt x="319" y="147"/>
                  </a:cubicBezTo>
                  <a:lnTo>
                    <a:pt x="368" y="147"/>
                  </a:lnTo>
                  <a:cubicBezTo>
                    <a:pt x="389" y="151"/>
                    <a:pt x="405" y="155"/>
                    <a:pt x="426" y="159"/>
                  </a:cubicBezTo>
                  <a:lnTo>
                    <a:pt x="438" y="159"/>
                  </a:lnTo>
                  <a:cubicBezTo>
                    <a:pt x="438" y="159"/>
                    <a:pt x="442" y="159"/>
                    <a:pt x="442" y="163"/>
                  </a:cubicBezTo>
                  <a:cubicBezTo>
                    <a:pt x="450" y="163"/>
                    <a:pt x="458" y="167"/>
                    <a:pt x="467" y="171"/>
                  </a:cubicBezTo>
                  <a:cubicBezTo>
                    <a:pt x="487" y="175"/>
                    <a:pt x="503" y="184"/>
                    <a:pt x="520" y="192"/>
                  </a:cubicBezTo>
                  <a:cubicBezTo>
                    <a:pt x="529" y="197"/>
                    <a:pt x="539" y="199"/>
                    <a:pt x="549" y="199"/>
                  </a:cubicBezTo>
                  <a:cubicBezTo>
                    <a:pt x="577" y="199"/>
                    <a:pt x="605" y="179"/>
                    <a:pt x="614" y="155"/>
                  </a:cubicBezTo>
                  <a:cubicBezTo>
                    <a:pt x="634" y="114"/>
                    <a:pt x="610" y="73"/>
                    <a:pt x="577" y="57"/>
                  </a:cubicBezTo>
                  <a:cubicBezTo>
                    <a:pt x="502" y="19"/>
                    <a:pt x="419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1"/>
            <p:cNvSpPr/>
            <p:nvPr/>
          </p:nvSpPr>
          <p:spPr>
            <a:xfrm>
              <a:off x="8114461" y="2817910"/>
              <a:ext cx="111210" cy="255266"/>
            </a:xfrm>
            <a:custGeom>
              <a:rect b="b" l="l" r="r" t="t"/>
              <a:pathLst>
                <a:path extrusionOk="0" h="1430" w="623">
                  <a:moveTo>
                    <a:pt x="367" y="1"/>
                  </a:moveTo>
                  <a:cubicBezTo>
                    <a:pt x="319" y="1"/>
                    <a:pt x="269" y="18"/>
                    <a:pt x="222" y="51"/>
                  </a:cubicBezTo>
                  <a:cubicBezTo>
                    <a:pt x="128" y="108"/>
                    <a:pt x="62" y="210"/>
                    <a:pt x="29" y="337"/>
                  </a:cubicBezTo>
                  <a:cubicBezTo>
                    <a:pt x="1" y="456"/>
                    <a:pt x="5" y="578"/>
                    <a:pt x="13" y="681"/>
                  </a:cubicBezTo>
                  <a:cubicBezTo>
                    <a:pt x="17" y="689"/>
                    <a:pt x="25" y="701"/>
                    <a:pt x="38" y="701"/>
                  </a:cubicBezTo>
                  <a:cubicBezTo>
                    <a:pt x="40" y="702"/>
                    <a:pt x="42" y="702"/>
                    <a:pt x="44" y="702"/>
                  </a:cubicBezTo>
                  <a:cubicBezTo>
                    <a:pt x="54" y="702"/>
                    <a:pt x="63" y="695"/>
                    <a:pt x="66" y="685"/>
                  </a:cubicBezTo>
                  <a:cubicBezTo>
                    <a:pt x="85" y="628"/>
                    <a:pt x="146" y="586"/>
                    <a:pt x="216" y="586"/>
                  </a:cubicBezTo>
                  <a:cubicBezTo>
                    <a:pt x="222" y="586"/>
                    <a:pt x="228" y="586"/>
                    <a:pt x="234" y="587"/>
                  </a:cubicBezTo>
                  <a:cubicBezTo>
                    <a:pt x="300" y="587"/>
                    <a:pt x="373" y="623"/>
                    <a:pt x="426" y="681"/>
                  </a:cubicBezTo>
                  <a:cubicBezTo>
                    <a:pt x="537" y="795"/>
                    <a:pt x="570" y="975"/>
                    <a:pt x="512" y="1119"/>
                  </a:cubicBezTo>
                  <a:cubicBezTo>
                    <a:pt x="455" y="1266"/>
                    <a:pt x="304" y="1372"/>
                    <a:pt x="148" y="1381"/>
                  </a:cubicBezTo>
                  <a:cubicBezTo>
                    <a:pt x="136" y="1381"/>
                    <a:pt x="124" y="1393"/>
                    <a:pt x="124" y="1405"/>
                  </a:cubicBezTo>
                  <a:cubicBezTo>
                    <a:pt x="124" y="1417"/>
                    <a:pt x="135" y="1428"/>
                    <a:pt x="150" y="1430"/>
                  </a:cubicBezTo>
                  <a:lnTo>
                    <a:pt x="150" y="1430"/>
                  </a:lnTo>
                  <a:cubicBezTo>
                    <a:pt x="329" y="1421"/>
                    <a:pt x="492" y="1302"/>
                    <a:pt x="557" y="1139"/>
                  </a:cubicBezTo>
                  <a:cubicBezTo>
                    <a:pt x="623" y="975"/>
                    <a:pt x="586" y="775"/>
                    <a:pt x="463" y="648"/>
                  </a:cubicBezTo>
                  <a:cubicBezTo>
                    <a:pt x="398" y="578"/>
                    <a:pt x="316" y="538"/>
                    <a:pt x="234" y="533"/>
                  </a:cubicBezTo>
                  <a:cubicBezTo>
                    <a:pt x="230" y="533"/>
                    <a:pt x="226" y="533"/>
                    <a:pt x="222" y="533"/>
                  </a:cubicBezTo>
                  <a:cubicBezTo>
                    <a:pt x="160" y="533"/>
                    <a:pt x="101" y="561"/>
                    <a:pt x="62" y="599"/>
                  </a:cubicBezTo>
                  <a:cubicBezTo>
                    <a:pt x="58" y="521"/>
                    <a:pt x="58" y="435"/>
                    <a:pt x="79" y="349"/>
                  </a:cubicBezTo>
                  <a:cubicBezTo>
                    <a:pt x="107" y="235"/>
                    <a:pt x="169" y="145"/>
                    <a:pt x="250" y="92"/>
                  </a:cubicBezTo>
                  <a:cubicBezTo>
                    <a:pt x="289" y="68"/>
                    <a:pt x="331" y="52"/>
                    <a:pt x="369" y="52"/>
                  </a:cubicBezTo>
                  <a:cubicBezTo>
                    <a:pt x="383" y="52"/>
                    <a:pt x="397" y="54"/>
                    <a:pt x="410" y="59"/>
                  </a:cubicBezTo>
                  <a:cubicBezTo>
                    <a:pt x="480" y="75"/>
                    <a:pt x="529" y="141"/>
                    <a:pt x="574" y="214"/>
                  </a:cubicBezTo>
                  <a:cubicBezTo>
                    <a:pt x="579" y="222"/>
                    <a:pt x="586" y="227"/>
                    <a:pt x="594" y="227"/>
                  </a:cubicBezTo>
                  <a:cubicBezTo>
                    <a:pt x="598" y="227"/>
                    <a:pt x="602" y="225"/>
                    <a:pt x="606" y="222"/>
                  </a:cubicBezTo>
                  <a:cubicBezTo>
                    <a:pt x="619" y="214"/>
                    <a:pt x="623" y="198"/>
                    <a:pt x="615" y="186"/>
                  </a:cubicBezTo>
                  <a:cubicBezTo>
                    <a:pt x="566" y="108"/>
                    <a:pt x="512" y="30"/>
                    <a:pt x="422" y="10"/>
                  </a:cubicBezTo>
                  <a:cubicBezTo>
                    <a:pt x="405" y="4"/>
                    <a:pt x="386" y="1"/>
                    <a:pt x="367" y="1"/>
                  </a:cubicBezTo>
                  <a:close/>
                  <a:moveTo>
                    <a:pt x="150" y="1430"/>
                  </a:moveTo>
                  <a:lnTo>
                    <a:pt x="150" y="1430"/>
                  </a:lnTo>
                  <a:cubicBezTo>
                    <a:pt x="149" y="1430"/>
                    <a:pt x="149" y="1430"/>
                    <a:pt x="148" y="1430"/>
                  </a:cubicBezTo>
                  <a:lnTo>
                    <a:pt x="152" y="1430"/>
                  </a:lnTo>
                  <a:cubicBezTo>
                    <a:pt x="151" y="1430"/>
                    <a:pt x="151" y="1430"/>
                    <a:pt x="150" y="1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1"/>
            <p:cNvSpPr/>
            <p:nvPr/>
          </p:nvSpPr>
          <p:spPr>
            <a:xfrm>
              <a:off x="7648558" y="3326295"/>
              <a:ext cx="244734" cy="95323"/>
            </a:xfrm>
            <a:custGeom>
              <a:rect b="b" l="l" r="r" t="t"/>
              <a:pathLst>
                <a:path extrusionOk="0" h="534" w="1371">
                  <a:moveTo>
                    <a:pt x="1344" y="0"/>
                  </a:moveTo>
                  <a:cubicBezTo>
                    <a:pt x="1337" y="0"/>
                    <a:pt x="1329" y="3"/>
                    <a:pt x="1322" y="10"/>
                  </a:cubicBezTo>
                  <a:cubicBezTo>
                    <a:pt x="1215" y="120"/>
                    <a:pt x="1097" y="243"/>
                    <a:pt x="954" y="337"/>
                  </a:cubicBezTo>
                  <a:cubicBezTo>
                    <a:pt x="852" y="404"/>
                    <a:pt x="699" y="481"/>
                    <a:pt x="525" y="481"/>
                  </a:cubicBezTo>
                  <a:cubicBezTo>
                    <a:pt x="516" y="481"/>
                    <a:pt x="508" y="481"/>
                    <a:pt x="499" y="480"/>
                  </a:cubicBezTo>
                  <a:cubicBezTo>
                    <a:pt x="348" y="472"/>
                    <a:pt x="205" y="411"/>
                    <a:pt x="41" y="317"/>
                  </a:cubicBezTo>
                  <a:cubicBezTo>
                    <a:pt x="37" y="314"/>
                    <a:pt x="32" y="312"/>
                    <a:pt x="27" y="312"/>
                  </a:cubicBezTo>
                  <a:cubicBezTo>
                    <a:pt x="19" y="312"/>
                    <a:pt x="11" y="317"/>
                    <a:pt x="8" y="325"/>
                  </a:cubicBezTo>
                  <a:cubicBezTo>
                    <a:pt x="0" y="337"/>
                    <a:pt x="4" y="354"/>
                    <a:pt x="16" y="358"/>
                  </a:cubicBezTo>
                  <a:cubicBezTo>
                    <a:pt x="164" y="444"/>
                    <a:pt x="323" y="525"/>
                    <a:pt x="495" y="534"/>
                  </a:cubicBezTo>
                  <a:lnTo>
                    <a:pt x="528" y="534"/>
                  </a:lnTo>
                  <a:cubicBezTo>
                    <a:pt x="712" y="534"/>
                    <a:pt x="876" y="452"/>
                    <a:pt x="982" y="382"/>
                  </a:cubicBezTo>
                  <a:cubicBezTo>
                    <a:pt x="1129" y="284"/>
                    <a:pt x="1252" y="157"/>
                    <a:pt x="1359" y="43"/>
                  </a:cubicBezTo>
                  <a:cubicBezTo>
                    <a:pt x="1371" y="34"/>
                    <a:pt x="1371" y="18"/>
                    <a:pt x="1359" y="6"/>
                  </a:cubicBezTo>
                  <a:cubicBezTo>
                    <a:pt x="1355" y="2"/>
                    <a:pt x="1350" y="0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1"/>
            <p:cNvSpPr/>
            <p:nvPr/>
          </p:nvSpPr>
          <p:spPr>
            <a:xfrm>
              <a:off x="7678369" y="3145290"/>
              <a:ext cx="76223" cy="85684"/>
            </a:xfrm>
            <a:custGeom>
              <a:rect b="b" l="l" r="r" t="t"/>
              <a:pathLst>
                <a:path extrusionOk="0" h="480" w="427">
                  <a:moveTo>
                    <a:pt x="394" y="1"/>
                  </a:moveTo>
                  <a:cubicBezTo>
                    <a:pt x="381" y="1"/>
                    <a:pt x="369" y="13"/>
                    <a:pt x="369" y="29"/>
                  </a:cubicBezTo>
                  <a:cubicBezTo>
                    <a:pt x="373" y="128"/>
                    <a:pt x="340" y="222"/>
                    <a:pt x="275" y="295"/>
                  </a:cubicBezTo>
                  <a:cubicBezTo>
                    <a:pt x="214" y="369"/>
                    <a:pt x="119" y="418"/>
                    <a:pt x="25" y="426"/>
                  </a:cubicBezTo>
                  <a:cubicBezTo>
                    <a:pt x="9" y="426"/>
                    <a:pt x="1" y="443"/>
                    <a:pt x="1" y="455"/>
                  </a:cubicBezTo>
                  <a:cubicBezTo>
                    <a:pt x="1" y="467"/>
                    <a:pt x="13" y="480"/>
                    <a:pt x="25" y="480"/>
                  </a:cubicBezTo>
                  <a:lnTo>
                    <a:pt x="29" y="480"/>
                  </a:lnTo>
                  <a:cubicBezTo>
                    <a:pt x="140" y="467"/>
                    <a:pt x="242" y="414"/>
                    <a:pt x="316" y="332"/>
                  </a:cubicBezTo>
                  <a:cubicBezTo>
                    <a:pt x="390" y="246"/>
                    <a:pt x="426" y="136"/>
                    <a:pt x="422" y="25"/>
                  </a:cubicBezTo>
                  <a:cubicBezTo>
                    <a:pt x="422" y="13"/>
                    <a:pt x="410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1"/>
            <p:cNvSpPr/>
            <p:nvPr/>
          </p:nvSpPr>
          <p:spPr>
            <a:xfrm>
              <a:off x="7574657" y="2968569"/>
              <a:ext cx="100321" cy="208318"/>
            </a:xfrm>
            <a:custGeom>
              <a:rect b="b" l="l" r="r" t="t"/>
              <a:pathLst>
                <a:path extrusionOk="0" h="1167" w="562">
                  <a:moveTo>
                    <a:pt x="29" y="0"/>
                  </a:moveTo>
                  <a:cubicBezTo>
                    <a:pt x="13" y="0"/>
                    <a:pt x="1" y="9"/>
                    <a:pt x="1" y="25"/>
                  </a:cubicBezTo>
                  <a:lnTo>
                    <a:pt x="9" y="1142"/>
                  </a:lnTo>
                  <a:cubicBezTo>
                    <a:pt x="9" y="1150"/>
                    <a:pt x="13" y="1159"/>
                    <a:pt x="21" y="1163"/>
                  </a:cubicBezTo>
                  <a:cubicBezTo>
                    <a:pt x="25" y="1163"/>
                    <a:pt x="29" y="1167"/>
                    <a:pt x="33" y="1167"/>
                  </a:cubicBezTo>
                  <a:cubicBezTo>
                    <a:pt x="38" y="1167"/>
                    <a:pt x="42" y="1167"/>
                    <a:pt x="46" y="1163"/>
                  </a:cubicBezTo>
                  <a:lnTo>
                    <a:pt x="545" y="942"/>
                  </a:lnTo>
                  <a:cubicBezTo>
                    <a:pt x="557" y="933"/>
                    <a:pt x="561" y="921"/>
                    <a:pt x="557" y="905"/>
                  </a:cubicBezTo>
                  <a:cubicBezTo>
                    <a:pt x="551" y="896"/>
                    <a:pt x="543" y="891"/>
                    <a:pt x="534" y="891"/>
                  </a:cubicBezTo>
                  <a:cubicBezTo>
                    <a:pt x="531" y="891"/>
                    <a:pt x="528" y="892"/>
                    <a:pt x="525" y="893"/>
                  </a:cubicBezTo>
                  <a:lnTo>
                    <a:pt x="62" y="1101"/>
                  </a:lnTo>
                  <a:lnTo>
                    <a:pt x="54" y="25"/>
                  </a:lnTo>
                  <a:cubicBezTo>
                    <a:pt x="54" y="9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1"/>
            <p:cNvSpPr/>
            <p:nvPr/>
          </p:nvSpPr>
          <p:spPr>
            <a:xfrm>
              <a:off x="7245312" y="2778639"/>
              <a:ext cx="328097" cy="410032"/>
            </a:xfrm>
            <a:custGeom>
              <a:rect b="b" l="l" r="r" t="t"/>
              <a:pathLst>
                <a:path extrusionOk="0" h="2297" w="1838">
                  <a:moveTo>
                    <a:pt x="921" y="107"/>
                  </a:moveTo>
                  <a:cubicBezTo>
                    <a:pt x="1371" y="107"/>
                    <a:pt x="1735" y="573"/>
                    <a:pt x="1735" y="1150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50"/>
                  </a:cubicBezTo>
                  <a:cubicBezTo>
                    <a:pt x="102" y="573"/>
                    <a:pt x="471" y="107"/>
                    <a:pt x="921" y="107"/>
                  </a:cubicBezTo>
                  <a:close/>
                  <a:moveTo>
                    <a:pt x="921" y="1"/>
                  </a:moveTo>
                  <a:cubicBezTo>
                    <a:pt x="413" y="1"/>
                    <a:pt x="0" y="516"/>
                    <a:pt x="0" y="1150"/>
                  </a:cubicBezTo>
                  <a:cubicBezTo>
                    <a:pt x="0" y="1781"/>
                    <a:pt x="413" y="2296"/>
                    <a:pt x="921" y="2296"/>
                  </a:cubicBezTo>
                  <a:cubicBezTo>
                    <a:pt x="1424" y="2296"/>
                    <a:pt x="1838" y="1781"/>
                    <a:pt x="1838" y="1150"/>
                  </a:cubicBezTo>
                  <a:cubicBezTo>
                    <a:pt x="1838" y="516"/>
                    <a:pt x="1424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1"/>
            <p:cNvSpPr/>
            <p:nvPr/>
          </p:nvSpPr>
          <p:spPr>
            <a:xfrm>
              <a:off x="7585010" y="2704202"/>
              <a:ext cx="328097" cy="409139"/>
            </a:xfrm>
            <a:custGeom>
              <a:rect b="b" l="l" r="r" t="t"/>
              <a:pathLst>
                <a:path extrusionOk="0" h="2292" w="1838">
                  <a:moveTo>
                    <a:pt x="921" y="102"/>
                  </a:moveTo>
                  <a:cubicBezTo>
                    <a:pt x="1371" y="102"/>
                    <a:pt x="1735" y="573"/>
                    <a:pt x="1735" y="1146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46"/>
                  </a:cubicBezTo>
                  <a:cubicBezTo>
                    <a:pt x="102" y="573"/>
                    <a:pt x="471" y="102"/>
                    <a:pt x="921" y="102"/>
                  </a:cubicBezTo>
                  <a:close/>
                  <a:moveTo>
                    <a:pt x="921" y="0"/>
                  </a:moveTo>
                  <a:cubicBezTo>
                    <a:pt x="413" y="0"/>
                    <a:pt x="0" y="516"/>
                    <a:pt x="0" y="1146"/>
                  </a:cubicBezTo>
                  <a:cubicBezTo>
                    <a:pt x="0" y="1780"/>
                    <a:pt x="413" y="2292"/>
                    <a:pt x="921" y="2292"/>
                  </a:cubicBezTo>
                  <a:cubicBezTo>
                    <a:pt x="1428" y="2292"/>
                    <a:pt x="1837" y="1780"/>
                    <a:pt x="1837" y="1146"/>
                  </a:cubicBezTo>
                  <a:cubicBezTo>
                    <a:pt x="1837" y="516"/>
                    <a:pt x="1428" y="0"/>
                    <a:pt x="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1"/>
            <p:cNvSpPr/>
            <p:nvPr/>
          </p:nvSpPr>
          <p:spPr>
            <a:xfrm>
              <a:off x="7888828" y="2822194"/>
              <a:ext cx="152088" cy="44984"/>
            </a:xfrm>
            <a:custGeom>
              <a:rect b="b" l="l" r="r" t="t"/>
              <a:pathLst>
                <a:path extrusionOk="0" h="252" w="852">
                  <a:moveTo>
                    <a:pt x="795" y="0"/>
                  </a:moveTo>
                  <a:cubicBezTo>
                    <a:pt x="791" y="0"/>
                    <a:pt x="786" y="1"/>
                    <a:pt x="782" y="2"/>
                  </a:cubicBezTo>
                  <a:lnTo>
                    <a:pt x="45" y="149"/>
                  </a:lnTo>
                  <a:cubicBezTo>
                    <a:pt x="17" y="153"/>
                    <a:pt x="0" y="182"/>
                    <a:pt x="4" y="211"/>
                  </a:cubicBezTo>
                  <a:cubicBezTo>
                    <a:pt x="13" y="231"/>
                    <a:pt x="33" y="252"/>
                    <a:pt x="58" y="252"/>
                  </a:cubicBezTo>
                  <a:cubicBezTo>
                    <a:pt x="58" y="252"/>
                    <a:pt x="62" y="248"/>
                    <a:pt x="66" y="248"/>
                  </a:cubicBezTo>
                  <a:lnTo>
                    <a:pt x="802" y="100"/>
                  </a:lnTo>
                  <a:cubicBezTo>
                    <a:pt x="831" y="96"/>
                    <a:pt x="852" y="68"/>
                    <a:pt x="843" y="39"/>
                  </a:cubicBezTo>
                  <a:cubicBezTo>
                    <a:pt x="840" y="18"/>
                    <a:pt x="819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1"/>
            <p:cNvSpPr/>
            <p:nvPr/>
          </p:nvSpPr>
          <p:spPr>
            <a:xfrm>
              <a:off x="7553593" y="2948041"/>
              <a:ext cx="50518" cy="21421"/>
            </a:xfrm>
            <a:custGeom>
              <a:rect b="b" l="l" r="r" t="t"/>
              <a:pathLst>
                <a:path extrusionOk="0" h="120" w="283">
                  <a:moveTo>
                    <a:pt x="232" y="0"/>
                  </a:moveTo>
                  <a:cubicBezTo>
                    <a:pt x="230" y="0"/>
                    <a:pt x="228" y="1"/>
                    <a:pt x="225" y="1"/>
                  </a:cubicBezTo>
                  <a:lnTo>
                    <a:pt x="49" y="17"/>
                  </a:lnTo>
                  <a:cubicBezTo>
                    <a:pt x="20" y="21"/>
                    <a:pt x="0" y="46"/>
                    <a:pt x="4" y="75"/>
                  </a:cubicBezTo>
                  <a:cubicBezTo>
                    <a:pt x="4" y="99"/>
                    <a:pt x="29" y="120"/>
                    <a:pt x="53" y="120"/>
                  </a:cubicBezTo>
                  <a:lnTo>
                    <a:pt x="57" y="120"/>
                  </a:lnTo>
                  <a:lnTo>
                    <a:pt x="233" y="103"/>
                  </a:lnTo>
                  <a:cubicBezTo>
                    <a:pt x="262" y="99"/>
                    <a:pt x="282" y="75"/>
                    <a:pt x="282" y="46"/>
                  </a:cubicBezTo>
                  <a:cubicBezTo>
                    <a:pt x="279" y="20"/>
                    <a:pt x="258" y="0"/>
                    <a:pt x="232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1"/>
            <p:cNvSpPr/>
            <p:nvPr/>
          </p:nvSpPr>
          <p:spPr>
            <a:xfrm>
              <a:off x="6442390" y="3408230"/>
              <a:ext cx="2791500" cy="1711708"/>
            </a:xfrm>
            <a:custGeom>
              <a:rect b="b" l="l" r="r" t="t"/>
              <a:pathLst>
                <a:path extrusionOk="0" h="9589" w="15638">
                  <a:moveTo>
                    <a:pt x="9777" y="1"/>
                  </a:moveTo>
                  <a:lnTo>
                    <a:pt x="9822" y="189"/>
                  </a:lnTo>
                  <a:lnTo>
                    <a:pt x="9073" y="959"/>
                  </a:lnTo>
                  <a:cubicBezTo>
                    <a:pt x="8836" y="1200"/>
                    <a:pt x="8533" y="1315"/>
                    <a:pt x="8230" y="1315"/>
                  </a:cubicBezTo>
                  <a:cubicBezTo>
                    <a:pt x="7796" y="1315"/>
                    <a:pt x="7367" y="1077"/>
                    <a:pt x="7162" y="635"/>
                  </a:cubicBezTo>
                  <a:lnTo>
                    <a:pt x="7219" y="394"/>
                  </a:lnTo>
                  <a:lnTo>
                    <a:pt x="5980" y="832"/>
                  </a:lnTo>
                  <a:cubicBezTo>
                    <a:pt x="5141" y="1126"/>
                    <a:pt x="4531" y="1863"/>
                    <a:pt x="4396" y="2747"/>
                  </a:cubicBezTo>
                  <a:lnTo>
                    <a:pt x="3733" y="7072"/>
                  </a:lnTo>
                  <a:lnTo>
                    <a:pt x="1" y="8116"/>
                  </a:lnTo>
                  <a:lnTo>
                    <a:pt x="1" y="9589"/>
                  </a:lnTo>
                  <a:lnTo>
                    <a:pt x="14029" y="9589"/>
                  </a:lnTo>
                  <a:cubicBezTo>
                    <a:pt x="14929" y="9589"/>
                    <a:pt x="15637" y="8820"/>
                    <a:pt x="15568" y="7923"/>
                  </a:cubicBezTo>
                  <a:lnTo>
                    <a:pt x="15130" y="2338"/>
                  </a:lnTo>
                  <a:cubicBezTo>
                    <a:pt x="15040" y="1184"/>
                    <a:pt x="14143" y="255"/>
                    <a:pt x="12994" y="124"/>
                  </a:cubicBezTo>
                  <a:lnTo>
                    <a:pt x="97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1"/>
            <p:cNvSpPr/>
            <p:nvPr/>
          </p:nvSpPr>
          <p:spPr>
            <a:xfrm>
              <a:off x="7682832" y="3441967"/>
              <a:ext cx="513031" cy="1677971"/>
            </a:xfrm>
            <a:custGeom>
              <a:rect b="b" l="l" r="r" t="t"/>
              <a:pathLst>
                <a:path extrusionOk="0" h="9400" w="2874">
                  <a:moveTo>
                    <a:pt x="2873" y="0"/>
                  </a:moveTo>
                  <a:lnTo>
                    <a:pt x="213" y="446"/>
                  </a:lnTo>
                  <a:lnTo>
                    <a:pt x="0" y="9400"/>
                  </a:lnTo>
                  <a:lnTo>
                    <a:pt x="2173" y="9400"/>
                  </a:lnTo>
                  <a:lnTo>
                    <a:pt x="28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1"/>
            <p:cNvSpPr/>
            <p:nvPr/>
          </p:nvSpPr>
          <p:spPr>
            <a:xfrm>
              <a:off x="7715677" y="3437326"/>
              <a:ext cx="485183" cy="322563"/>
            </a:xfrm>
            <a:custGeom>
              <a:rect b="b" l="l" r="r" t="t"/>
              <a:pathLst>
                <a:path extrusionOk="0" h="1807" w="2718">
                  <a:moveTo>
                    <a:pt x="2692" y="0"/>
                  </a:moveTo>
                  <a:cubicBezTo>
                    <a:pt x="2682" y="0"/>
                    <a:pt x="2672" y="5"/>
                    <a:pt x="2669" y="14"/>
                  </a:cubicBezTo>
                  <a:cubicBezTo>
                    <a:pt x="1948" y="1258"/>
                    <a:pt x="1060" y="1696"/>
                    <a:pt x="942" y="1753"/>
                  </a:cubicBezTo>
                  <a:cubicBezTo>
                    <a:pt x="312" y="1242"/>
                    <a:pt x="54" y="472"/>
                    <a:pt x="54" y="464"/>
                  </a:cubicBezTo>
                  <a:cubicBezTo>
                    <a:pt x="50" y="454"/>
                    <a:pt x="39" y="447"/>
                    <a:pt x="28" y="447"/>
                  </a:cubicBezTo>
                  <a:cubicBezTo>
                    <a:pt x="25" y="447"/>
                    <a:pt x="23" y="447"/>
                    <a:pt x="21" y="448"/>
                  </a:cubicBezTo>
                  <a:cubicBezTo>
                    <a:pt x="9" y="452"/>
                    <a:pt x="1" y="468"/>
                    <a:pt x="5" y="480"/>
                  </a:cubicBezTo>
                  <a:cubicBezTo>
                    <a:pt x="9" y="489"/>
                    <a:pt x="271" y="1278"/>
                    <a:pt x="921" y="1802"/>
                  </a:cubicBezTo>
                  <a:cubicBezTo>
                    <a:pt x="925" y="1806"/>
                    <a:pt x="929" y="1806"/>
                    <a:pt x="938" y="1806"/>
                  </a:cubicBezTo>
                  <a:lnTo>
                    <a:pt x="946" y="1806"/>
                  </a:lnTo>
                  <a:cubicBezTo>
                    <a:pt x="954" y="1802"/>
                    <a:pt x="1932" y="1385"/>
                    <a:pt x="2710" y="38"/>
                  </a:cubicBezTo>
                  <a:cubicBezTo>
                    <a:pt x="2718" y="26"/>
                    <a:pt x="2714" y="10"/>
                    <a:pt x="2701" y="2"/>
                  </a:cubicBezTo>
                  <a:cubicBezTo>
                    <a:pt x="2698" y="1"/>
                    <a:pt x="2695" y="0"/>
                    <a:pt x="2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1"/>
            <p:cNvSpPr/>
            <p:nvPr/>
          </p:nvSpPr>
          <p:spPr>
            <a:xfrm>
              <a:off x="7349025" y="3931788"/>
              <a:ext cx="176187" cy="1192609"/>
            </a:xfrm>
            <a:custGeom>
              <a:rect b="b" l="l" r="r" t="t"/>
              <a:pathLst>
                <a:path extrusionOk="0" h="6681" w="987">
                  <a:moveTo>
                    <a:pt x="730" y="1"/>
                  </a:moveTo>
                  <a:cubicBezTo>
                    <a:pt x="719" y="1"/>
                    <a:pt x="707" y="8"/>
                    <a:pt x="704" y="18"/>
                  </a:cubicBezTo>
                  <a:cubicBezTo>
                    <a:pt x="675" y="113"/>
                    <a:pt x="0" y="2294"/>
                    <a:pt x="78" y="2854"/>
                  </a:cubicBezTo>
                  <a:cubicBezTo>
                    <a:pt x="156" y="3399"/>
                    <a:pt x="655" y="4201"/>
                    <a:pt x="704" y="4282"/>
                  </a:cubicBezTo>
                  <a:lnTo>
                    <a:pt x="933" y="6656"/>
                  </a:lnTo>
                  <a:cubicBezTo>
                    <a:pt x="933" y="6672"/>
                    <a:pt x="946" y="6681"/>
                    <a:pt x="958" y="6681"/>
                  </a:cubicBezTo>
                  <a:lnTo>
                    <a:pt x="962" y="6681"/>
                  </a:lnTo>
                  <a:cubicBezTo>
                    <a:pt x="974" y="6676"/>
                    <a:pt x="986" y="6664"/>
                    <a:pt x="982" y="6652"/>
                  </a:cubicBezTo>
                  <a:lnTo>
                    <a:pt x="753" y="4270"/>
                  </a:lnTo>
                  <a:cubicBezTo>
                    <a:pt x="753" y="4266"/>
                    <a:pt x="753" y="4262"/>
                    <a:pt x="749" y="4258"/>
                  </a:cubicBezTo>
                  <a:cubicBezTo>
                    <a:pt x="745" y="4250"/>
                    <a:pt x="205" y="3399"/>
                    <a:pt x="131" y="2846"/>
                  </a:cubicBezTo>
                  <a:cubicBezTo>
                    <a:pt x="53" y="2298"/>
                    <a:pt x="745" y="59"/>
                    <a:pt x="753" y="35"/>
                  </a:cubicBezTo>
                  <a:cubicBezTo>
                    <a:pt x="757" y="23"/>
                    <a:pt x="749" y="6"/>
                    <a:pt x="737" y="2"/>
                  </a:cubicBezTo>
                  <a:cubicBezTo>
                    <a:pt x="735" y="1"/>
                    <a:pt x="732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1"/>
            <p:cNvSpPr/>
            <p:nvPr/>
          </p:nvSpPr>
          <p:spPr>
            <a:xfrm>
              <a:off x="8151768" y="3411978"/>
              <a:ext cx="267583" cy="1287218"/>
            </a:xfrm>
            <a:custGeom>
              <a:rect b="b" l="l" r="r" t="t"/>
              <a:pathLst>
                <a:path extrusionOk="0" h="7211" w="1499">
                  <a:moveTo>
                    <a:pt x="710" y="0"/>
                  </a:moveTo>
                  <a:cubicBezTo>
                    <a:pt x="705" y="0"/>
                    <a:pt x="701" y="2"/>
                    <a:pt x="696" y="5"/>
                  </a:cubicBezTo>
                  <a:cubicBezTo>
                    <a:pt x="688" y="13"/>
                    <a:pt x="684" y="29"/>
                    <a:pt x="692" y="41"/>
                  </a:cubicBezTo>
                  <a:cubicBezTo>
                    <a:pt x="700" y="54"/>
                    <a:pt x="1445" y="1109"/>
                    <a:pt x="1441" y="2464"/>
                  </a:cubicBezTo>
                  <a:cubicBezTo>
                    <a:pt x="1433" y="3823"/>
                    <a:pt x="21" y="7141"/>
                    <a:pt x="5" y="7174"/>
                  </a:cubicBezTo>
                  <a:cubicBezTo>
                    <a:pt x="1" y="7186"/>
                    <a:pt x="5" y="7203"/>
                    <a:pt x="17" y="7207"/>
                  </a:cubicBezTo>
                  <a:cubicBezTo>
                    <a:pt x="21" y="7211"/>
                    <a:pt x="25" y="7211"/>
                    <a:pt x="29" y="7211"/>
                  </a:cubicBezTo>
                  <a:cubicBezTo>
                    <a:pt x="37" y="7211"/>
                    <a:pt x="50" y="7203"/>
                    <a:pt x="54" y="7194"/>
                  </a:cubicBezTo>
                  <a:cubicBezTo>
                    <a:pt x="66" y="7162"/>
                    <a:pt x="1482" y="3831"/>
                    <a:pt x="1490" y="2464"/>
                  </a:cubicBezTo>
                  <a:cubicBezTo>
                    <a:pt x="1498" y="1093"/>
                    <a:pt x="741" y="21"/>
                    <a:pt x="733" y="13"/>
                  </a:cubicBezTo>
                  <a:cubicBezTo>
                    <a:pt x="728" y="5"/>
                    <a:pt x="71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1"/>
            <p:cNvSpPr/>
            <p:nvPr/>
          </p:nvSpPr>
          <p:spPr>
            <a:xfrm>
              <a:off x="7511108" y="3501588"/>
              <a:ext cx="160835" cy="1180113"/>
            </a:xfrm>
            <a:custGeom>
              <a:rect b="b" l="l" r="r" t="t"/>
              <a:pathLst>
                <a:path extrusionOk="0" h="6611" w="901">
                  <a:moveTo>
                    <a:pt x="798" y="0"/>
                  </a:moveTo>
                  <a:cubicBezTo>
                    <a:pt x="792" y="0"/>
                    <a:pt x="785" y="3"/>
                    <a:pt x="778" y="10"/>
                  </a:cubicBezTo>
                  <a:cubicBezTo>
                    <a:pt x="770" y="18"/>
                    <a:pt x="1" y="943"/>
                    <a:pt x="54" y="2658"/>
                  </a:cubicBezTo>
                  <a:cubicBezTo>
                    <a:pt x="103" y="4372"/>
                    <a:pt x="840" y="6570"/>
                    <a:pt x="848" y="6590"/>
                  </a:cubicBezTo>
                  <a:cubicBezTo>
                    <a:pt x="852" y="6602"/>
                    <a:pt x="860" y="6611"/>
                    <a:pt x="872" y="6611"/>
                  </a:cubicBezTo>
                  <a:cubicBezTo>
                    <a:pt x="872" y="6611"/>
                    <a:pt x="876" y="6607"/>
                    <a:pt x="881" y="6607"/>
                  </a:cubicBezTo>
                  <a:cubicBezTo>
                    <a:pt x="893" y="6602"/>
                    <a:pt x="901" y="6590"/>
                    <a:pt x="897" y="6574"/>
                  </a:cubicBezTo>
                  <a:cubicBezTo>
                    <a:pt x="889" y="6553"/>
                    <a:pt x="152" y="4360"/>
                    <a:pt x="103" y="2658"/>
                  </a:cubicBezTo>
                  <a:cubicBezTo>
                    <a:pt x="54" y="959"/>
                    <a:pt x="811" y="51"/>
                    <a:pt x="819" y="43"/>
                  </a:cubicBezTo>
                  <a:cubicBezTo>
                    <a:pt x="827" y="30"/>
                    <a:pt x="827" y="14"/>
                    <a:pt x="815" y="6"/>
                  </a:cubicBezTo>
                  <a:cubicBezTo>
                    <a:pt x="810" y="2"/>
                    <a:pt x="804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1"/>
            <p:cNvSpPr/>
            <p:nvPr/>
          </p:nvSpPr>
          <p:spPr>
            <a:xfrm>
              <a:off x="7115895" y="4724533"/>
              <a:ext cx="980542" cy="390396"/>
            </a:xfrm>
            <a:custGeom>
              <a:rect b="b" l="l" r="r" t="t"/>
              <a:pathLst>
                <a:path extrusionOk="0" h="2187" w="5493">
                  <a:moveTo>
                    <a:pt x="2763" y="1"/>
                  </a:moveTo>
                  <a:cubicBezTo>
                    <a:pt x="2612" y="1"/>
                    <a:pt x="2372" y="33"/>
                    <a:pt x="2264" y="222"/>
                  </a:cubicBezTo>
                  <a:cubicBezTo>
                    <a:pt x="2264" y="222"/>
                    <a:pt x="2091" y="175"/>
                    <a:pt x="1895" y="175"/>
                  </a:cubicBezTo>
                  <a:cubicBezTo>
                    <a:pt x="1732" y="175"/>
                    <a:pt x="1553" y="208"/>
                    <a:pt x="1445" y="328"/>
                  </a:cubicBezTo>
                  <a:cubicBezTo>
                    <a:pt x="1445" y="328"/>
                    <a:pt x="1361" y="294"/>
                    <a:pt x="1244" y="294"/>
                  </a:cubicBezTo>
                  <a:cubicBezTo>
                    <a:pt x="1100" y="294"/>
                    <a:pt x="907" y="346"/>
                    <a:pt x="758" y="578"/>
                  </a:cubicBezTo>
                  <a:cubicBezTo>
                    <a:pt x="488" y="995"/>
                    <a:pt x="1" y="1900"/>
                    <a:pt x="1" y="1900"/>
                  </a:cubicBezTo>
                  <a:lnTo>
                    <a:pt x="2861" y="1900"/>
                  </a:lnTo>
                  <a:cubicBezTo>
                    <a:pt x="2861" y="1900"/>
                    <a:pt x="3103" y="2186"/>
                    <a:pt x="4105" y="2186"/>
                  </a:cubicBezTo>
                  <a:cubicBezTo>
                    <a:pt x="5108" y="2186"/>
                    <a:pt x="5374" y="1863"/>
                    <a:pt x="5374" y="1863"/>
                  </a:cubicBezTo>
                  <a:lnTo>
                    <a:pt x="5493" y="173"/>
                  </a:lnTo>
                  <a:lnTo>
                    <a:pt x="2894" y="9"/>
                  </a:lnTo>
                  <a:cubicBezTo>
                    <a:pt x="2894" y="9"/>
                    <a:pt x="2840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1"/>
            <p:cNvSpPr/>
            <p:nvPr/>
          </p:nvSpPr>
          <p:spPr>
            <a:xfrm>
              <a:off x="7678369" y="4724712"/>
              <a:ext cx="422527" cy="35166"/>
            </a:xfrm>
            <a:custGeom>
              <a:rect b="b" l="l" r="r" t="t"/>
              <a:pathLst>
                <a:path extrusionOk="0" h="197" w="2367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9" y="49"/>
                    <a:pt x="25" y="53"/>
                  </a:cubicBezTo>
                  <a:lnTo>
                    <a:pt x="2337" y="197"/>
                  </a:lnTo>
                  <a:lnTo>
                    <a:pt x="2342" y="197"/>
                  </a:lnTo>
                  <a:cubicBezTo>
                    <a:pt x="2354" y="197"/>
                    <a:pt x="2366" y="188"/>
                    <a:pt x="2366" y="172"/>
                  </a:cubicBezTo>
                  <a:cubicBezTo>
                    <a:pt x="2366" y="160"/>
                    <a:pt x="2354" y="147"/>
                    <a:pt x="2342" y="147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1"/>
            <p:cNvSpPr/>
            <p:nvPr/>
          </p:nvSpPr>
          <p:spPr>
            <a:xfrm>
              <a:off x="8065550" y="3971416"/>
              <a:ext cx="659764" cy="1152980"/>
            </a:xfrm>
            <a:custGeom>
              <a:rect b="b" l="l" r="r" t="t"/>
              <a:pathLst>
                <a:path extrusionOk="0" h="6459" w="3696">
                  <a:moveTo>
                    <a:pt x="3072" y="0"/>
                  </a:moveTo>
                  <a:cubicBezTo>
                    <a:pt x="3070" y="0"/>
                    <a:pt x="3068" y="0"/>
                    <a:pt x="3066" y="1"/>
                  </a:cubicBezTo>
                  <a:cubicBezTo>
                    <a:pt x="3053" y="1"/>
                    <a:pt x="3045" y="17"/>
                    <a:pt x="3045" y="30"/>
                  </a:cubicBezTo>
                  <a:lnTo>
                    <a:pt x="3639" y="3930"/>
                  </a:lnTo>
                  <a:lnTo>
                    <a:pt x="193" y="4196"/>
                  </a:lnTo>
                  <a:cubicBezTo>
                    <a:pt x="177" y="4200"/>
                    <a:pt x="168" y="4208"/>
                    <a:pt x="168" y="4220"/>
                  </a:cubicBezTo>
                  <a:lnTo>
                    <a:pt x="5" y="6430"/>
                  </a:lnTo>
                  <a:cubicBezTo>
                    <a:pt x="1" y="6446"/>
                    <a:pt x="13" y="6459"/>
                    <a:pt x="25" y="6459"/>
                  </a:cubicBezTo>
                  <a:lnTo>
                    <a:pt x="29" y="6459"/>
                  </a:lnTo>
                  <a:cubicBezTo>
                    <a:pt x="42" y="6459"/>
                    <a:pt x="54" y="6446"/>
                    <a:pt x="54" y="6434"/>
                  </a:cubicBezTo>
                  <a:lnTo>
                    <a:pt x="218" y="4249"/>
                  </a:lnTo>
                  <a:lnTo>
                    <a:pt x="3671" y="3979"/>
                  </a:lnTo>
                  <a:cubicBezTo>
                    <a:pt x="3680" y="3975"/>
                    <a:pt x="3684" y="3975"/>
                    <a:pt x="3688" y="3966"/>
                  </a:cubicBezTo>
                  <a:cubicBezTo>
                    <a:pt x="3692" y="3962"/>
                    <a:pt x="3696" y="3954"/>
                    <a:pt x="3696" y="3946"/>
                  </a:cubicBezTo>
                  <a:lnTo>
                    <a:pt x="3098" y="22"/>
                  </a:lnTo>
                  <a:cubicBezTo>
                    <a:pt x="3095" y="11"/>
                    <a:pt x="3085" y="0"/>
                    <a:pt x="3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1"/>
            <p:cNvSpPr/>
            <p:nvPr/>
          </p:nvSpPr>
          <p:spPr>
            <a:xfrm>
              <a:off x="8199965" y="4724712"/>
              <a:ext cx="79793" cy="386469"/>
            </a:xfrm>
            <a:custGeom>
              <a:rect b="b" l="l" r="r" t="t"/>
              <a:pathLst>
                <a:path extrusionOk="0" h="2165" w="447">
                  <a:moveTo>
                    <a:pt x="422" y="0"/>
                  </a:moveTo>
                  <a:cubicBezTo>
                    <a:pt x="410" y="0"/>
                    <a:pt x="398" y="8"/>
                    <a:pt x="393" y="21"/>
                  </a:cubicBezTo>
                  <a:lnTo>
                    <a:pt x="5" y="2136"/>
                  </a:lnTo>
                  <a:cubicBezTo>
                    <a:pt x="1" y="2148"/>
                    <a:pt x="13" y="2161"/>
                    <a:pt x="25" y="2165"/>
                  </a:cubicBezTo>
                  <a:lnTo>
                    <a:pt x="29" y="2165"/>
                  </a:lnTo>
                  <a:cubicBezTo>
                    <a:pt x="42" y="2165"/>
                    <a:pt x="54" y="2157"/>
                    <a:pt x="54" y="2144"/>
                  </a:cubicBezTo>
                  <a:lnTo>
                    <a:pt x="443" y="33"/>
                  </a:lnTo>
                  <a:cubicBezTo>
                    <a:pt x="447" y="16"/>
                    <a:pt x="438" y="4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1"/>
            <p:cNvSpPr/>
            <p:nvPr/>
          </p:nvSpPr>
          <p:spPr>
            <a:xfrm>
              <a:off x="7349739" y="4900005"/>
              <a:ext cx="544269" cy="219207"/>
            </a:xfrm>
            <a:custGeom>
              <a:rect b="b" l="l" r="r" t="t"/>
              <a:pathLst>
                <a:path extrusionOk="0" h="1228" w="3049">
                  <a:moveTo>
                    <a:pt x="2153" y="0"/>
                  </a:moveTo>
                  <a:lnTo>
                    <a:pt x="258" y="262"/>
                  </a:lnTo>
                  <a:cubicBezTo>
                    <a:pt x="254" y="262"/>
                    <a:pt x="0" y="323"/>
                    <a:pt x="0" y="618"/>
                  </a:cubicBezTo>
                  <a:cubicBezTo>
                    <a:pt x="0" y="708"/>
                    <a:pt x="33" y="782"/>
                    <a:pt x="94" y="835"/>
                  </a:cubicBezTo>
                  <a:cubicBezTo>
                    <a:pt x="197" y="929"/>
                    <a:pt x="360" y="946"/>
                    <a:pt x="453" y="946"/>
                  </a:cubicBezTo>
                  <a:cubicBezTo>
                    <a:pt x="493" y="946"/>
                    <a:pt x="520" y="943"/>
                    <a:pt x="524" y="941"/>
                  </a:cubicBezTo>
                  <a:lnTo>
                    <a:pt x="1539" y="941"/>
                  </a:lnTo>
                  <a:cubicBezTo>
                    <a:pt x="1596" y="986"/>
                    <a:pt x="1940" y="1228"/>
                    <a:pt x="2795" y="1228"/>
                  </a:cubicBezTo>
                  <a:cubicBezTo>
                    <a:pt x="2869" y="1228"/>
                    <a:pt x="2943" y="1224"/>
                    <a:pt x="3024" y="1220"/>
                  </a:cubicBezTo>
                  <a:cubicBezTo>
                    <a:pt x="3037" y="1220"/>
                    <a:pt x="3049" y="1207"/>
                    <a:pt x="3049" y="1195"/>
                  </a:cubicBezTo>
                  <a:cubicBezTo>
                    <a:pt x="3049" y="1179"/>
                    <a:pt x="3037" y="1171"/>
                    <a:pt x="3020" y="1171"/>
                  </a:cubicBezTo>
                  <a:cubicBezTo>
                    <a:pt x="2944" y="1174"/>
                    <a:pt x="2871" y="1176"/>
                    <a:pt x="2801" y="1176"/>
                  </a:cubicBezTo>
                  <a:cubicBezTo>
                    <a:pt x="1896" y="1176"/>
                    <a:pt x="1567" y="900"/>
                    <a:pt x="1564" y="896"/>
                  </a:cubicBezTo>
                  <a:cubicBezTo>
                    <a:pt x="1559" y="892"/>
                    <a:pt x="1555" y="892"/>
                    <a:pt x="1547" y="892"/>
                  </a:cubicBezTo>
                  <a:lnTo>
                    <a:pt x="520" y="892"/>
                  </a:lnTo>
                  <a:cubicBezTo>
                    <a:pt x="519" y="892"/>
                    <a:pt x="496" y="894"/>
                    <a:pt x="461" y="894"/>
                  </a:cubicBezTo>
                  <a:cubicBezTo>
                    <a:pt x="376" y="894"/>
                    <a:pt x="220" y="882"/>
                    <a:pt x="127" y="798"/>
                  </a:cubicBezTo>
                  <a:cubicBezTo>
                    <a:pt x="78" y="753"/>
                    <a:pt x="54" y="692"/>
                    <a:pt x="54" y="618"/>
                  </a:cubicBezTo>
                  <a:cubicBezTo>
                    <a:pt x="54" y="364"/>
                    <a:pt x="258" y="315"/>
                    <a:pt x="266" y="315"/>
                  </a:cubicBezTo>
                  <a:lnTo>
                    <a:pt x="2161" y="49"/>
                  </a:lnTo>
                  <a:cubicBezTo>
                    <a:pt x="2173" y="49"/>
                    <a:pt x="2186" y="37"/>
                    <a:pt x="2181" y="21"/>
                  </a:cubicBezTo>
                  <a:cubicBezTo>
                    <a:pt x="2181" y="8"/>
                    <a:pt x="2165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1"/>
            <p:cNvSpPr/>
            <p:nvPr/>
          </p:nvSpPr>
          <p:spPr>
            <a:xfrm>
              <a:off x="7289046" y="4759520"/>
              <a:ext cx="236165" cy="309353"/>
            </a:xfrm>
            <a:custGeom>
              <a:rect b="b" l="l" r="r" t="t"/>
              <a:pathLst>
                <a:path extrusionOk="0" h="1733" w="1323">
                  <a:moveTo>
                    <a:pt x="1294" y="0"/>
                  </a:moveTo>
                  <a:cubicBezTo>
                    <a:pt x="1288" y="0"/>
                    <a:pt x="1282" y="4"/>
                    <a:pt x="1277" y="10"/>
                  </a:cubicBezTo>
                  <a:lnTo>
                    <a:pt x="496" y="714"/>
                  </a:lnTo>
                  <a:cubicBezTo>
                    <a:pt x="287" y="906"/>
                    <a:pt x="140" y="1151"/>
                    <a:pt x="70" y="1426"/>
                  </a:cubicBezTo>
                  <a:lnTo>
                    <a:pt x="5" y="1700"/>
                  </a:lnTo>
                  <a:cubicBezTo>
                    <a:pt x="1" y="1712"/>
                    <a:pt x="9" y="1728"/>
                    <a:pt x="25" y="1728"/>
                  </a:cubicBezTo>
                  <a:cubicBezTo>
                    <a:pt x="25" y="1732"/>
                    <a:pt x="29" y="1732"/>
                    <a:pt x="29" y="1732"/>
                  </a:cubicBezTo>
                  <a:cubicBezTo>
                    <a:pt x="42" y="1732"/>
                    <a:pt x="54" y="1724"/>
                    <a:pt x="54" y="1712"/>
                  </a:cubicBezTo>
                  <a:lnTo>
                    <a:pt x="123" y="1438"/>
                  </a:lnTo>
                  <a:cubicBezTo>
                    <a:pt x="189" y="1172"/>
                    <a:pt x="328" y="935"/>
                    <a:pt x="529" y="754"/>
                  </a:cubicBezTo>
                  <a:lnTo>
                    <a:pt x="1310" y="47"/>
                  </a:lnTo>
                  <a:cubicBezTo>
                    <a:pt x="1322" y="38"/>
                    <a:pt x="1322" y="22"/>
                    <a:pt x="1310" y="10"/>
                  </a:cubicBezTo>
                  <a:cubicBezTo>
                    <a:pt x="1306" y="4"/>
                    <a:pt x="130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1"/>
            <p:cNvSpPr/>
            <p:nvPr/>
          </p:nvSpPr>
          <p:spPr>
            <a:xfrm>
              <a:off x="7217465" y="4778620"/>
              <a:ext cx="161549" cy="290253"/>
            </a:xfrm>
            <a:custGeom>
              <a:rect b="b" l="l" r="r" t="t"/>
              <a:pathLst>
                <a:path extrusionOk="0" h="1626" w="905">
                  <a:moveTo>
                    <a:pt x="878" y="1"/>
                  </a:moveTo>
                  <a:cubicBezTo>
                    <a:pt x="869" y="1"/>
                    <a:pt x="861" y="4"/>
                    <a:pt x="856" y="9"/>
                  </a:cubicBezTo>
                  <a:lnTo>
                    <a:pt x="418" y="562"/>
                  </a:lnTo>
                  <a:cubicBezTo>
                    <a:pt x="303" y="705"/>
                    <a:pt x="218" y="868"/>
                    <a:pt x="168" y="1044"/>
                  </a:cubicBezTo>
                  <a:lnTo>
                    <a:pt x="5" y="1593"/>
                  </a:lnTo>
                  <a:cubicBezTo>
                    <a:pt x="1" y="1605"/>
                    <a:pt x="9" y="1617"/>
                    <a:pt x="21" y="1621"/>
                  </a:cubicBezTo>
                  <a:cubicBezTo>
                    <a:pt x="25" y="1625"/>
                    <a:pt x="29" y="1625"/>
                    <a:pt x="29" y="1625"/>
                  </a:cubicBezTo>
                  <a:cubicBezTo>
                    <a:pt x="42" y="1625"/>
                    <a:pt x="50" y="1617"/>
                    <a:pt x="54" y="1605"/>
                  </a:cubicBezTo>
                  <a:lnTo>
                    <a:pt x="218" y="1057"/>
                  </a:lnTo>
                  <a:cubicBezTo>
                    <a:pt x="267" y="889"/>
                    <a:pt x="344" y="733"/>
                    <a:pt x="455" y="594"/>
                  </a:cubicBezTo>
                  <a:lnTo>
                    <a:pt x="897" y="42"/>
                  </a:lnTo>
                  <a:cubicBezTo>
                    <a:pt x="905" y="34"/>
                    <a:pt x="901" y="17"/>
                    <a:pt x="893" y="5"/>
                  </a:cubicBezTo>
                  <a:cubicBezTo>
                    <a:pt x="888" y="2"/>
                    <a:pt x="883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1"/>
            <p:cNvSpPr/>
            <p:nvPr/>
          </p:nvSpPr>
          <p:spPr>
            <a:xfrm>
              <a:off x="5573956" y="5063516"/>
              <a:ext cx="2048374" cy="71760"/>
            </a:xfrm>
            <a:custGeom>
              <a:rect b="b" l="l" r="r" t="t"/>
              <a:pathLst>
                <a:path extrusionOk="0" h="402" w="11475">
                  <a:moveTo>
                    <a:pt x="0" y="1"/>
                  </a:moveTo>
                  <a:lnTo>
                    <a:pt x="0" y="402"/>
                  </a:lnTo>
                  <a:lnTo>
                    <a:pt x="11475" y="402"/>
                  </a:lnTo>
                  <a:lnTo>
                    <a:pt x="11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1"/>
            <p:cNvSpPr/>
            <p:nvPr/>
          </p:nvSpPr>
          <p:spPr>
            <a:xfrm>
              <a:off x="5117336" y="3936429"/>
              <a:ext cx="1861476" cy="1127275"/>
            </a:xfrm>
            <a:custGeom>
              <a:rect b="b" l="l" r="r" t="t"/>
              <a:pathLst>
                <a:path extrusionOk="0" h="6315" w="10428">
                  <a:moveTo>
                    <a:pt x="1" y="1"/>
                  </a:moveTo>
                  <a:lnTo>
                    <a:pt x="2558" y="6315"/>
                  </a:lnTo>
                  <a:lnTo>
                    <a:pt x="10427" y="6315"/>
                  </a:lnTo>
                  <a:lnTo>
                    <a:pt x="78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1"/>
            <p:cNvSpPr/>
            <p:nvPr/>
          </p:nvSpPr>
          <p:spPr>
            <a:xfrm>
              <a:off x="5578954" y="3971595"/>
              <a:ext cx="1330416" cy="1097286"/>
            </a:xfrm>
            <a:custGeom>
              <a:rect b="b" l="l" r="r" t="t"/>
              <a:pathLst>
                <a:path extrusionOk="0" h="6147" w="7453">
                  <a:moveTo>
                    <a:pt x="4890" y="1"/>
                  </a:moveTo>
                  <a:cubicBezTo>
                    <a:pt x="4886" y="1"/>
                    <a:pt x="4882" y="2"/>
                    <a:pt x="4879" y="4"/>
                  </a:cubicBezTo>
                  <a:cubicBezTo>
                    <a:pt x="4866" y="8"/>
                    <a:pt x="4858" y="25"/>
                    <a:pt x="4862" y="37"/>
                  </a:cubicBezTo>
                  <a:lnTo>
                    <a:pt x="7387" y="6093"/>
                  </a:lnTo>
                  <a:lnTo>
                    <a:pt x="25" y="6093"/>
                  </a:lnTo>
                  <a:cubicBezTo>
                    <a:pt x="9" y="6093"/>
                    <a:pt x="1" y="6106"/>
                    <a:pt x="1" y="6118"/>
                  </a:cubicBezTo>
                  <a:cubicBezTo>
                    <a:pt x="1" y="6134"/>
                    <a:pt x="9" y="6146"/>
                    <a:pt x="25" y="6146"/>
                  </a:cubicBezTo>
                  <a:lnTo>
                    <a:pt x="7424" y="6146"/>
                  </a:lnTo>
                  <a:lnTo>
                    <a:pt x="7424" y="6142"/>
                  </a:lnTo>
                  <a:cubicBezTo>
                    <a:pt x="7432" y="6142"/>
                    <a:pt x="7440" y="6138"/>
                    <a:pt x="7449" y="6134"/>
                  </a:cubicBezTo>
                  <a:cubicBezTo>
                    <a:pt x="7453" y="6126"/>
                    <a:pt x="7453" y="6118"/>
                    <a:pt x="7449" y="6110"/>
                  </a:cubicBezTo>
                  <a:lnTo>
                    <a:pt x="4911" y="16"/>
                  </a:lnTo>
                  <a:cubicBezTo>
                    <a:pt x="4909" y="8"/>
                    <a:pt x="4899" y="1"/>
                    <a:pt x="4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1"/>
            <p:cNvSpPr/>
            <p:nvPr/>
          </p:nvSpPr>
          <p:spPr>
            <a:xfrm>
              <a:off x="4852765" y="5115932"/>
              <a:ext cx="4666744" cy="9079"/>
            </a:xfrm>
            <a:custGeom>
              <a:rect b="b" l="l" r="r" t="t"/>
              <a:pathLst>
                <a:path extrusionOk="0" h="54" w="27758">
                  <a:moveTo>
                    <a:pt x="25" y="0"/>
                  </a:moveTo>
                  <a:cubicBezTo>
                    <a:pt x="12" y="0"/>
                    <a:pt x="0" y="13"/>
                    <a:pt x="0" y="29"/>
                  </a:cubicBezTo>
                  <a:cubicBezTo>
                    <a:pt x="0" y="41"/>
                    <a:pt x="12" y="54"/>
                    <a:pt x="25" y="54"/>
                  </a:cubicBezTo>
                  <a:lnTo>
                    <a:pt x="27733" y="54"/>
                  </a:lnTo>
                  <a:cubicBezTo>
                    <a:pt x="27749" y="54"/>
                    <a:pt x="27758" y="41"/>
                    <a:pt x="27758" y="29"/>
                  </a:cubicBezTo>
                  <a:cubicBezTo>
                    <a:pt x="27758" y="13"/>
                    <a:pt x="27749" y="0"/>
                    <a:pt x="2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1"/>
            <p:cNvSpPr/>
            <p:nvPr/>
          </p:nvSpPr>
          <p:spPr>
            <a:xfrm>
              <a:off x="6557532" y="1615135"/>
              <a:ext cx="1843090" cy="765083"/>
            </a:xfrm>
            <a:custGeom>
              <a:rect b="b" l="l" r="r" t="t"/>
              <a:pathLst>
                <a:path extrusionOk="0" h="4286" w="10325">
                  <a:moveTo>
                    <a:pt x="9617" y="1"/>
                  </a:moveTo>
                  <a:cubicBezTo>
                    <a:pt x="9605" y="1"/>
                    <a:pt x="9592" y="9"/>
                    <a:pt x="9592" y="25"/>
                  </a:cubicBezTo>
                  <a:cubicBezTo>
                    <a:pt x="9588" y="38"/>
                    <a:pt x="9600" y="50"/>
                    <a:pt x="9613" y="50"/>
                  </a:cubicBezTo>
                  <a:cubicBezTo>
                    <a:pt x="9715" y="58"/>
                    <a:pt x="9809" y="87"/>
                    <a:pt x="9895" y="132"/>
                  </a:cubicBezTo>
                  <a:cubicBezTo>
                    <a:pt x="9899" y="136"/>
                    <a:pt x="9903" y="136"/>
                    <a:pt x="9907" y="136"/>
                  </a:cubicBezTo>
                  <a:cubicBezTo>
                    <a:pt x="9920" y="136"/>
                    <a:pt x="9928" y="132"/>
                    <a:pt x="9932" y="124"/>
                  </a:cubicBezTo>
                  <a:cubicBezTo>
                    <a:pt x="9940" y="111"/>
                    <a:pt x="9932" y="95"/>
                    <a:pt x="9920" y="87"/>
                  </a:cubicBezTo>
                  <a:cubicBezTo>
                    <a:pt x="9826" y="38"/>
                    <a:pt x="9723" y="9"/>
                    <a:pt x="9617" y="1"/>
                  </a:cubicBezTo>
                  <a:close/>
                  <a:moveTo>
                    <a:pt x="6709" y="4"/>
                  </a:moveTo>
                  <a:cubicBezTo>
                    <a:pt x="6696" y="4"/>
                    <a:pt x="6687" y="15"/>
                    <a:pt x="6687" y="25"/>
                  </a:cubicBezTo>
                  <a:cubicBezTo>
                    <a:pt x="6683" y="42"/>
                    <a:pt x="6695" y="54"/>
                    <a:pt x="6707" y="54"/>
                  </a:cubicBezTo>
                  <a:cubicBezTo>
                    <a:pt x="6806" y="66"/>
                    <a:pt x="6900" y="95"/>
                    <a:pt x="6986" y="148"/>
                  </a:cubicBezTo>
                  <a:cubicBezTo>
                    <a:pt x="6990" y="148"/>
                    <a:pt x="6994" y="152"/>
                    <a:pt x="6998" y="152"/>
                  </a:cubicBezTo>
                  <a:cubicBezTo>
                    <a:pt x="7010" y="152"/>
                    <a:pt x="7018" y="148"/>
                    <a:pt x="7022" y="140"/>
                  </a:cubicBezTo>
                  <a:cubicBezTo>
                    <a:pt x="7031" y="128"/>
                    <a:pt x="7026" y="111"/>
                    <a:pt x="7014" y="103"/>
                  </a:cubicBezTo>
                  <a:cubicBezTo>
                    <a:pt x="6920" y="50"/>
                    <a:pt x="6818" y="17"/>
                    <a:pt x="6715" y="5"/>
                  </a:cubicBezTo>
                  <a:cubicBezTo>
                    <a:pt x="6713" y="4"/>
                    <a:pt x="6711" y="4"/>
                    <a:pt x="6709" y="4"/>
                  </a:cubicBezTo>
                  <a:close/>
                  <a:moveTo>
                    <a:pt x="3806" y="5"/>
                  </a:moveTo>
                  <a:cubicBezTo>
                    <a:pt x="3794" y="5"/>
                    <a:pt x="3781" y="13"/>
                    <a:pt x="3777" y="25"/>
                  </a:cubicBezTo>
                  <a:cubicBezTo>
                    <a:pt x="3777" y="42"/>
                    <a:pt x="3785" y="54"/>
                    <a:pt x="3798" y="54"/>
                  </a:cubicBezTo>
                  <a:cubicBezTo>
                    <a:pt x="3896" y="70"/>
                    <a:pt x="3990" y="103"/>
                    <a:pt x="4076" y="161"/>
                  </a:cubicBezTo>
                  <a:cubicBezTo>
                    <a:pt x="4080" y="161"/>
                    <a:pt x="4084" y="165"/>
                    <a:pt x="4088" y="165"/>
                  </a:cubicBezTo>
                  <a:lnTo>
                    <a:pt x="4088" y="161"/>
                  </a:lnTo>
                  <a:cubicBezTo>
                    <a:pt x="4096" y="161"/>
                    <a:pt x="4105" y="156"/>
                    <a:pt x="4109" y="152"/>
                  </a:cubicBezTo>
                  <a:cubicBezTo>
                    <a:pt x="4117" y="140"/>
                    <a:pt x="4113" y="124"/>
                    <a:pt x="4101" y="115"/>
                  </a:cubicBezTo>
                  <a:cubicBezTo>
                    <a:pt x="4011" y="58"/>
                    <a:pt x="3912" y="21"/>
                    <a:pt x="3806" y="5"/>
                  </a:cubicBezTo>
                  <a:close/>
                  <a:moveTo>
                    <a:pt x="900" y="9"/>
                  </a:moveTo>
                  <a:cubicBezTo>
                    <a:pt x="888" y="9"/>
                    <a:pt x="876" y="17"/>
                    <a:pt x="872" y="30"/>
                  </a:cubicBezTo>
                  <a:cubicBezTo>
                    <a:pt x="868" y="46"/>
                    <a:pt x="880" y="58"/>
                    <a:pt x="892" y="62"/>
                  </a:cubicBezTo>
                  <a:cubicBezTo>
                    <a:pt x="991" y="79"/>
                    <a:pt x="1081" y="120"/>
                    <a:pt x="1162" y="177"/>
                  </a:cubicBezTo>
                  <a:cubicBezTo>
                    <a:pt x="1166" y="177"/>
                    <a:pt x="1171" y="181"/>
                    <a:pt x="1179" y="181"/>
                  </a:cubicBezTo>
                  <a:cubicBezTo>
                    <a:pt x="1187" y="181"/>
                    <a:pt x="1195" y="177"/>
                    <a:pt x="1199" y="169"/>
                  </a:cubicBezTo>
                  <a:cubicBezTo>
                    <a:pt x="1207" y="156"/>
                    <a:pt x="1203" y="140"/>
                    <a:pt x="1191" y="132"/>
                  </a:cubicBezTo>
                  <a:cubicBezTo>
                    <a:pt x="1105" y="70"/>
                    <a:pt x="1007" y="30"/>
                    <a:pt x="900" y="9"/>
                  </a:cubicBezTo>
                  <a:close/>
                  <a:moveTo>
                    <a:pt x="593" y="16"/>
                  </a:moveTo>
                  <a:cubicBezTo>
                    <a:pt x="591" y="16"/>
                    <a:pt x="588" y="17"/>
                    <a:pt x="585" y="17"/>
                  </a:cubicBezTo>
                  <a:cubicBezTo>
                    <a:pt x="483" y="42"/>
                    <a:pt x="385" y="87"/>
                    <a:pt x="303" y="148"/>
                  </a:cubicBezTo>
                  <a:cubicBezTo>
                    <a:pt x="291" y="161"/>
                    <a:pt x="287" y="173"/>
                    <a:pt x="295" y="185"/>
                  </a:cubicBezTo>
                  <a:cubicBezTo>
                    <a:pt x="303" y="193"/>
                    <a:pt x="307" y="197"/>
                    <a:pt x="315" y="197"/>
                  </a:cubicBezTo>
                  <a:cubicBezTo>
                    <a:pt x="319" y="197"/>
                    <a:pt x="328" y="193"/>
                    <a:pt x="332" y="189"/>
                  </a:cubicBezTo>
                  <a:cubicBezTo>
                    <a:pt x="409" y="132"/>
                    <a:pt x="499" y="91"/>
                    <a:pt x="598" y="66"/>
                  </a:cubicBezTo>
                  <a:cubicBezTo>
                    <a:pt x="610" y="62"/>
                    <a:pt x="622" y="50"/>
                    <a:pt x="618" y="38"/>
                  </a:cubicBezTo>
                  <a:cubicBezTo>
                    <a:pt x="615" y="24"/>
                    <a:pt x="606" y="16"/>
                    <a:pt x="593" y="16"/>
                  </a:cubicBezTo>
                  <a:close/>
                  <a:moveTo>
                    <a:pt x="3499" y="24"/>
                  </a:moveTo>
                  <a:cubicBezTo>
                    <a:pt x="3497" y="24"/>
                    <a:pt x="3494" y="25"/>
                    <a:pt x="3491" y="25"/>
                  </a:cubicBezTo>
                  <a:cubicBezTo>
                    <a:pt x="3389" y="54"/>
                    <a:pt x="3294" y="103"/>
                    <a:pt x="3213" y="169"/>
                  </a:cubicBezTo>
                  <a:cubicBezTo>
                    <a:pt x="3200" y="177"/>
                    <a:pt x="3200" y="193"/>
                    <a:pt x="3208" y="206"/>
                  </a:cubicBezTo>
                  <a:cubicBezTo>
                    <a:pt x="3213" y="210"/>
                    <a:pt x="3221" y="214"/>
                    <a:pt x="3229" y="214"/>
                  </a:cubicBezTo>
                  <a:cubicBezTo>
                    <a:pt x="3233" y="214"/>
                    <a:pt x="3241" y="214"/>
                    <a:pt x="3245" y="210"/>
                  </a:cubicBezTo>
                  <a:cubicBezTo>
                    <a:pt x="3323" y="144"/>
                    <a:pt x="3409" y="99"/>
                    <a:pt x="3507" y="75"/>
                  </a:cubicBezTo>
                  <a:cubicBezTo>
                    <a:pt x="3519" y="70"/>
                    <a:pt x="3528" y="58"/>
                    <a:pt x="3524" y="42"/>
                  </a:cubicBezTo>
                  <a:cubicBezTo>
                    <a:pt x="3520" y="32"/>
                    <a:pt x="3511" y="24"/>
                    <a:pt x="3499" y="24"/>
                  </a:cubicBezTo>
                  <a:close/>
                  <a:moveTo>
                    <a:pt x="6407" y="33"/>
                  </a:moveTo>
                  <a:cubicBezTo>
                    <a:pt x="6405" y="33"/>
                    <a:pt x="6403" y="33"/>
                    <a:pt x="6400" y="34"/>
                  </a:cubicBezTo>
                  <a:cubicBezTo>
                    <a:pt x="6298" y="66"/>
                    <a:pt x="6204" y="120"/>
                    <a:pt x="6126" y="189"/>
                  </a:cubicBezTo>
                  <a:cubicBezTo>
                    <a:pt x="6114" y="197"/>
                    <a:pt x="6114" y="214"/>
                    <a:pt x="6122" y="226"/>
                  </a:cubicBezTo>
                  <a:cubicBezTo>
                    <a:pt x="6126" y="230"/>
                    <a:pt x="6134" y="234"/>
                    <a:pt x="6143" y="234"/>
                  </a:cubicBezTo>
                  <a:cubicBezTo>
                    <a:pt x="6147" y="234"/>
                    <a:pt x="6155" y="230"/>
                    <a:pt x="6159" y="226"/>
                  </a:cubicBezTo>
                  <a:cubicBezTo>
                    <a:pt x="6233" y="161"/>
                    <a:pt x="6319" y="111"/>
                    <a:pt x="6417" y="83"/>
                  </a:cubicBezTo>
                  <a:cubicBezTo>
                    <a:pt x="6429" y="79"/>
                    <a:pt x="6437" y="62"/>
                    <a:pt x="6433" y="50"/>
                  </a:cubicBezTo>
                  <a:cubicBezTo>
                    <a:pt x="6430" y="40"/>
                    <a:pt x="6418" y="33"/>
                    <a:pt x="6407" y="33"/>
                  </a:cubicBezTo>
                  <a:close/>
                  <a:moveTo>
                    <a:pt x="9317" y="43"/>
                  </a:moveTo>
                  <a:cubicBezTo>
                    <a:pt x="9313" y="43"/>
                    <a:pt x="9309" y="44"/>
                    <a:pt x="9306" y="46"/>
                  </a:cubicBezTo>
                  <a:cubicBezTo>
                    <a:pt x="9204" y="79"/>
                    <a:pt x="9114" y="136"/>
                    <a:pt x="9036" y="210"/>
                  </a:cubicBezTo>
                  <a:cubicBezTo>
                    <a:pt x="9028" y="222"/>
                    <a:pt x="9028" y="238"/>
                    <a:pt x="9036" y="246"/>
                  </a:cubicBezTo>
                  <a:cubicBezTo>
                    <a:pt x="9040" y="251"/>
                    <a:pt x="9048" y="255"/>
                    <a:pt x="9056" y="255"/>
                  </a:cubicBezTo>
                  <a:cubicBezTo>
                    <a:pt x="9060" y="255"/>
                    <a:pt x="9069" y="251"/>
                    <a:pt x="9073" y="246"/>
                  </a:cubicBezTo>
                  <a:cubicBezTo>
                    <a:pt x="9146" y="177"/>
                    <a:pt x="9228" y="128"/>
                    <a:pt x="9322" y="91"/>
                  </a:cubicBezTo>
                  <a:cubicBezTo>
                    <a:pt x="9334" y="87"/>
                    <a:pt x="9343" y="75"/>
                    <a:pt x="9339" y="58"/>
                  </a:cubicBezTo>
                  <a:cubicBezTo>
                    <a:pt x="9336" y="49"/>
                    <a:pt x="9326" y="43"/>
                    <a:pt x="9317" y="43"/>
                  </a:cubicBezTo>
                  <a:close/>
                  <a:moveTo>
                    <a:pt x="10141" y="280"/>
                  </a:moveTo>
                  <a:cubicBezTo>
                    <a:pt x="10135" y="280"/>
                    <a:pt x="10129" y="282"/>
                    <a:pt x="10124" y="287"/>
                  </a:cubicBezTo>
                  <a:cubicBezTo>
                    <a:pt x="10116" y="296"/>
                    <a:pt x="10112" y="312"/>
                    <a:pt x="10120" y="320"/>
                  </a:cubicBezTo>
                  <a:cubicBezTo>
                    <a:pt x="10182" y="402"/>
                    <a:pt x="10227" y="488"/>
                    <a:pt x="10251" y="586"/>
                  </a:cubicBezTo>
                  <a:cubicBezTo>
                    <a:pt x="10255" y="598"/>
                    <a:pt x="10263" y="607"/>
                    <a:pt x="10276" y="607"/>
                  </a:cubicBezTo>
                  <a:cubicBezTo>
                    <a:pt x="10276" y="607"/>
                    <a:pt x="10280" y="602"/>
                    <a:pt x="10280" y="602"/>
                  </a:cubicBezTo>
                  <a:cubicBezTo>
                    <a:pt x="10296" y="602"/>
                    <a:pt x="10304" y="586"/>
                    <a:pt x="10300" y="574"/>
                  </a:cubicBezTo>
                  <a:cubicBezTo>
                    <a:pt x="10276" y="467"/>
                    <a:pt x="10227" y="373"/>
                    <a:pt x="10161" y="291"/>
                  </a:cubicBezTo>
                  <a:cubicBezTo>
                    <a:pt x="10156" y="284"/>
                    <a:pt x="10149" y="280"/>
                    <a:pt x="10141" y="280"/>
                  </a:cubicBezTo>
                  <a:close/>
                  <a:moveTo>
                    <a:pt x="7222" y="304"/>
                  </a:moveTo>
                  <a:cubicBezTo>
                    <a:pt x="7217" y="304"/>
                    <a:pt x="7214" y="305"/>
                    <a:pt x="7211" y="308"/>
                  </a:cubicBezTo>
                  <a:cubicBezTo>
                    <a:pt x="7198" y="316"/>
                    <a:pt x="7194" y="332"/>
                    <a:pt x="7202" y="345"/>
                  </a:cubicBezTo>
                  <a:cubicBezTo>
                    <a:pt x="7260" y="426"/>
                    <a:pt x="7301" y="517"/>
                    <a:pt x="7321" y="615"/>
                  </a:cubicBezTo>
                  <a:cubicBezTo>
                    <a:pt x="7325" y="627"/>
                    <a:pt x="7333" y="635"/>
                    <a:pt x="7346" y="635"/>
                  </a:cubicBezTo>
                  <a:lnTo>
                    <a:pt x="7350" y="635"/>
                  </a:lnTo>
                  <a:cubicBezTo>
                    <a:pt x="7366" y="631"/>
                    <a:pt x="7374" y="619"/>
                    <a:pt x="7370" y="607"/>
                  </a:cubicBezTo>
                  <a:cubicBezTo>
                    <a:pt x="7350" y="500"/>
                    <a:pt x="7309" y="402"/>
                    <a:pt x="7243" y="316"/>
                  </a:cubicBezTo>
                  <a:cubicBezTo>
                    <a:pt x="7238" y="308"/>
                    <a:pt x="7229" y="304"/>
                    <a:pt x="7222" y="304"/>
                  </a:cubicBezTo>
                  <a:close/>
                  <a:moveTo>
                    <a:pt x="4306" y="324"/>
                  </a:moveTo>
                  <a:cubicBezTo>
                    <a:pt x="4302" y="324"/>
                    <a:pt x="4297" y="325"/>
                    <a:pt x="4293" y="328"/>
                  </a:cubicBezTo>
                  <a:cubicBezTo>
                    <a:pt x="4281" y="336"/>
                    <a:pt x="4277" y="353"/>
                    <a:pt x="4285" y="365"/>
                  </a:cubicBezTo>
                  <a:cubicBezTo>
                    <a:pt x="4338" y="447"/>
                    <a:pt x="4375" y="541"/>
                    <a:pt x="4391" y="639"/>
                  </a:cubicBezTo>
                  <a:cubicBezTo>
                    <a:pt x="4395" y="652"/>
                    <a:pt x="4407" y="660"/>
                    <a:pt x="4420" y="660"/>
                  </a:cubicBezTo>
                  <a:lnTo>
                    <a:pt x="4424" y="660"/>
                  </a:lnTo>
                  <a:cubicBezTo>
                    <a:pt x="4436" y="656"/>
                    <a:pt x="4444" y="643"/>
                    <a:pt x="4444" y="631"/>
                  </a:cubicBezTo>
                  <a:cubicBezTo>
                    <a:pt x="4424" y="525"/>
                    <a:pt x="4387" y="426"/>
                    <a:pt x="4326" y="336"/>
                  </a:cubicBezTo>
                  <a:cubicBezTo>
                    <a:pt x="4320" y="329"/>
                    <a:pt x="4313" y="324"/>
                    <a:pt x="4306" y="324"/>
                  </a:cubicBezTo>
                  <a:close/>
                  <a:moveTo>
                    <a:pt x="1381" y="351"/>
                  </a:moveTo>
                  <a:cubicBezTo>
                    <a:pt x="1377" y="351"/>
                    <a:pt x="1374" y="352"/>
                    <a:pt x="1371" y="353"/>
                  </a:cubicBezTo>
                  <a:cubicBezTo>
                    <a:pt x="1359" y="361"/>
                    <a:pt x="1355" y="377"/>
                    <a:pt x="1363" y="390"/>
                  </a:cubicBezTo>
                  <a:cubicBezTo>
                    <a:pt x="1416" y="476"/>
                    <a:pt x="1449" y="570"/>
                    <a:pt x="1461" y="668"/>
                  </a:cubicBezTo>
                  <a:cubicBezTo>
                    <a:pt x="1461" y="680"/>
                    <a:pt x="1473" y="688"/>
                    <a:pt x="1486" y="688"/>
                  </a:cubicBezTo>
                  <a:lnTo>
                    <a:pt x="1490" y="688"/>
                  </a:lnTo>
                  <a:cubicBezTo>
                    <a:pt x="1502" y="688"/>
                    <a:pt x="1514" y="676"/>
                    <a:pt x="1510" y="660"/>
                  </a:cubicBezTo>
                  <a:cubicBezTo>
                    <a:pt x="1498" y="553"/>
                    <a:pt x="1461" y="455"/>
                    <a:pt x="1408" y="365"/>
                  </a:cubicBezTo>
                  <a:cubicBezTo>
                    <a:pt x="1402" y="356"/>
                    <a:pt x="1391" y="351"/>
                    <a:pt x="1381" y="351"/>
                  </a:cubicBezTo>
                  <a:close/>
                  <a:moveTo>
                    <a:pt x="117" y="374"/>
                  </a:moveTo>
                  <a:cubicBezTo>
                    <a:pt x="108" y="374"/>
                    <a:pt x="100" y="381"/>
                    <a:pt x="94" y="390"/>
                  </a:cubicBezTo>
                  <a:cubicBezTo>
                    <a:pt x="41" y="480"/>
                    <a:pt x="12" y="582"/>
                    <a:pt x="0" y="688"/>
                  </a:cubicBezTo>
                  <a:cubicBezTo>
                    <a:pt x="0" y="705"/>
                    <a:pt x="12" y="717"/>
                    <a:pt x="25" y="717"/>
                  </a:cubicBezTo>
                  <a:lnTo>
                    <a:pt x="29" y="717"/>
                  </a:lnTo>
                  <a:cubicBezTo>
                    <a:pt x="41" y="717"/>
                    <a:pt x="53" y="709"/>
                    <a:pt x="53" y="692"/>
                  </a:cubicBezTo>
                  <a:cubicBezTo>
                    <a:pt x="62" y="594"/>
                    <a:pt x="90" y="500"/>
                    <a:pt x="139" y="414"/>
                  </a:cubicBezTo>
                  <a:cubicBezTo>
                    <a:pt x="148" y="402"/>
                    <a:pt x="139" y="386"/>
                    <a:pt x="127" y="377"/>
                  </a:cubicBezTo>
                  <a:cubicBezTo>
                    <a:pt x="124" y="375"/>
                    <a:pt x="120" y="374"/>
                    <a:pt x="117" y="374"/>
                  </a:cubicBezTo>
                  <a:close/>
                  <a:moveTo>
                    <a:pt x="3039" y="400"/>
                  </a:moveTo>
                  <a:cubicBezTo>
                    <a:pt x="3029" y="400"/>
                    <a:pt x="3019" y="405"/>
                    <a:pt x="3016" y="414"/>
                  </a:cubicBezTo>
                  <a:cubicBezTo>
                    <a:pt x="2967" y="508"/>
                    <a:pt x="2938" y="615"/>
                    <a:pt x="2934" y="721"/>
                  </a:cubicBezTo>
                  <a:cubicBezTo>
                    <a:pt x="2934" y="733"/>
                    <a:pt x="2947" y="746"/>
                    <a:pt x="2959" y="746"/>
                  </a:cubicBezTo>
                  <a:cubicBezTo>
                    <a:pt x="2975" y="746"/>
                    <a:pt x="2983" y="737"/>
                    <a:pt x="2983" y="721"/>
                  </a:cubicBezTo>
                  <a:cubicBezTo>
                    <a:pt x="2992" y="623"/>
                    <a:pt x="3016" y="529"/>
                    <a:pt x="3061" y="439"/>
                  </a:cubicBezTo>
                  <a:cubicBezTo>
                    <a:pt x="3065" y="426"/>
                    <a:pt x="3061" y="410"/>
                    <a:pt x="3049" y="402"/>
                  </a:cubicBezTo>
                  <a:cubicBezTo>
                    <a:pt x="3046" y="401"/>
                    <a:pt x="3042" y="400"/>
                    <a:pt x="3039" y="400"/>
                  </a:cubicBezTo>
                  <a:close/>
                  <a:moveTo>
                    <a:pt x="5960" y="427"/>
                  </a:moveTo>
                  <a:cubicBezTo>
                    <a:pt x="5950" y="427"/>
                    <a:pt x="5941" y="434"/>
                    <a:pt x="5938" y="443"/>
                  </a:cubicBezTo>
                  <a:cubicBezTo>
                    <a:pt x="5893" y="541"/>
                    <a:pt x="5868" y="643"/>
                    <a:pt x="5868" y="750"/>
                  </a:cubicBezTo>
                  <a:cubicBezTo>
                    <a:pt x="5868" y="766"/>
                    <a:pt x="5881" y="774"/>
                    <a:pt x="5893" y="774"/>
                  </a:cubicBezTo>
                  <a:cubicBezTo>
                    <a:pt x="5909" y="774"/>
                    <a:pt x="5918" y="766"/>
                    <a:pt x="5918" y="750"/>
                  </a:cubicBezTo>
                  <a:cubicBezTo>
                    <a:pt x="5922" y="652"/>
                    <a:pt x="5942" y="553"/>
                    <a:pt x="5983" y="463"/>
                  </a:cubicBezTo>
                  <a:cubicBezTo>
                    <a:pt x="5987" y="451"/>
                    <a:pt x="5983" y="435"/>
                    <a:pt x="5971" y="431"/>
                  </a:cubicBezTo>
                  <a:cubicBezTo>
                    <a:pt x="5967" y="428"/>
                    <a:pt x="5964" y="427"/>
                    <a:pt x="5960" y="427"/>
                  </a:cubicBezTo>
                  <a:close/>
                  <a:moveTo>
                    <a:pt x="8886" y="454"/>
                  </a:moveTo>
                  <a:cubicBezTo>
                    <a:pt x="8875" y="454"/>
                    <a:pt x="8863" y="461"/>
                    <a:pt x="8860" y="472"/>
                  </a:cubicBezTo>
                  <a:cubicBezTo>
                    <a:pt x="8823" y="562"/>
                    <a:pt x="8803" y="660"/>
                    <a:pt x="8803" y="758"/>
                  </a:cubicBezTo>
                  <a:lnTo>
                    <a:pt x="8803" y="778"/>
                  </a:lnTo>
                  <a:cubicBezTo>
                    <a:pt x="8803" y="795"/>
                    <a:pt x="8815" y="807"/>
                    <a:pt x="8827" y="807"/>
                  </a:cubicBezTo>
                  <a:cubicBezTo>
                    <a:pt x="8843" y="807"/>
                    <a:pt x="8856" y="795"/>
                    <a:pt x="8856" y="778"/>
                  </a:cubicBezTo>
                  <a:lnTo>
                    <a:pt x="8856" y="758"/>
                  </a:lnTo>
                  <a:cubicBezTo>
                    <a:pt x="8856" y="664"/>
                    <a:pt x="8872" y="574"/>
                    <a:pt x="8905" y="492"/>
                  </a:cubicBezTo>
                  <a:cubicBezTo>
                    <a:pt x="8913" y="476"/>
                    <a:pt x="8905" y="463"/>
                    <a:pt x="8893" y="455"/>
                  </a:cubicBezTo>
                  <a:cubicBezTo>
                    <a:pt x="8890" y="454"/>
                    <a:pt x="8888" y="454"/>
                    <a:pt x="8886" y="454"/>
                  </a:cubicBezTo>
                  <a:close/>
                  <a:moveTo>
                    <a:pt x="10296" y="860"/>
                  </a:moveTo>
                  <a:cubicBezTo>
                    <a:pt x="10284" y="860"/>
                    <a:pt x="10272" y="868"/>
                    <a:pt x="10272" y="885"/>
                  </a:cubicBezTo>
                  <a:lnTo>
                    <a:pt x="10272" y="1192"/>
                  </a:lnTo>
                  <a:cubicBezTo>
                    <a:pt x="10272" y="1204"/>
                    <a:pt x="10284" y="1216"/>
                    <a:pt x="10296" y="1216"/>
                  </a:cubicBezTo>
                  <a:cubicBezTo>
                    <a:pt x="10313" y="1216"/>
                    <a:pt x="10325" y="1204"/>
                    <a:pt x="10325" y="1192"/>
                  </a:cubicBezTo>
                  <a:lnTo>
                    <a:pt x="10325" y="885"/>
                  </a:lnTo>
                  <a:cubicBezTo>
                    <a:pt x="10325" y="868"/>
                    <a:pt x="10313" y="860"/>
                    <a:pt x="10296" y="860"/>
                  </a:cubicBezTo>
                  <a:close/>
                  <a:moveTo>
                    <a:pt x="7362" y="889"/>
                  </a:moveTo>
                  <a:cubicBezTo>
                    <a:pt x="7346" y="889"/>
                    <a:pt x="7333" y="901"/>
                    <a:pt x="7333" y="918"/>
                  </a:cubicBezTo>
                  <a:lnTo>
                    <a:pt x="7333" y="1224"/>
                  </a:lnTo>
                  <a:cubicBezTo>
                    <a:pt x="7333" y="1237"/>
                    <a:pt x="7346" y="1249"/>
                    <a:pt x="7362" y="1249"/>
                  </a:cubicBezTo>
                  <a:cubicBezTo>
                    <a:pt x="7374" y="1249"/>
                    <a:pt x="7387" y="1237"/>
                    <a:pt x="7387" y="1224"/>
                  </a:cubicBezTo>
                  <a:lnTo>
                    <a:pt x="7387" y="918"/>
                  </a:lnTo>
                  <a:cubicBezTo>
                    <a:pt x="7387" y="901"/>
                    <a:pt x="7374" y="889"/>
                    <a:pt x="7362" y="889"/>
                  </a:cubicBezTo>
                  <a:close/>
                  <a:moveTo>
                    <a:pt x="4428" y="913"/>
                  </a:moveTo>
                  <a:cubicBezTo>
                    <a:pt x="4412" y="913"/>
                    <a:pt x="4403" y="926"/>
                    <a:pt x="4403" y="938"/>
                  </a:cubicBezTo>
                  <a:lnTo>
                    <a:pt x="4403" y="1245"/>
                  </a:lnTo>
                  <a:cubicBezTo>
                    <a:pt x="4403" y="1261"/>
                    <a:pt x="4412" y="1274"/>
                    <a:pt x="4428" y="1274"/>
                  </a:cubicBezTo>
                  <a:cubicBezTo>
                    <a:pt x="4440" y="1274"/>
                    <a:pt x="4453" y="1261"/>
                    <a:pt x="4453" y="1245"/>
                  </a:cubicBezTo>
                  <a:lnTo>
                    <a:pt x="4453" y="938"/>
                  </a:lnTo>
                  <a:cubicBezTo>
                    <a:pt x="4453" y="926"/>
                    <a:pt x="4440" y="913"/>
                    <a:pt x="4428" y="913"/>
                  </a:cubicBezTo>
                  <a:close/>
                  <a:moveTo>
                    <a:pt x="1490" y="946"/>
                  </a:moveTo>
                  <a:cubicBezTo>
                    <a:pt x="1477" y="946"/>
                    <a:pt x="1465" y="958"/>
                    <a:pt x="1465" y="971"/>
                  </a:cubicBezTo>
                  <a:lnTo>
                    <a:pt x="1465" y="1278"/>
                  </a:lnTo>
                  <a:cubicBezTo>
                    <a:pt x="1465" y="1294"/>
                    <a:pt x="1477" y="1302"/>
                    <a:pt x="1490" y="1302"/>
                  </a:cubicBezTo>
                  <a:cubicBezTo>
                    <a:pt x="1506" y="1302"/>
                    <a:pt x="1514" y="1294"/>
                    <a:pt x="1514" y="1278"/>
                  </a:cubicBezTo>
                  <a:lnTo>
                    <a:pt x="1514" y="971"/>
                  </a:lnTo>
                  <a:cubicBezTo>
                    <a:pt x="1514" y="958"/>
                    <a:pt x="1506" y="946"/>
                    <a:pt x="1490" y="946"/>
                  </a:cubicBezTo>
                  <a:close/>
                  <a:moveTo>
                    <a:pt x="25" y="975"/>
                  </a:moveTo>
                  <a:cubicBezTo>
                    <a:pt x="8" y="975"/>
                    <a:pt x="0" y="983"/>
                    <a:pt x="0" y="999"/>
                  </a:cubicBezTo>
                  <a:lnTo>
                    <a:pt x="0" y="1306"/>
                  </a:lnTo>
                  <a:cubicBezTo>
                    <a:pt x="0" y="1319"/>
                    <a:pt x="8" y="1331"/>
                    <a:pt x="25" y="1331"/>
                  </a:cubicBezTo>
                  <a:cubicBezTo>
                    <a:pt x="37" y="1331"/>
                    <a:pt x="49" y="1319"/>
                    <a:pt x="49" y="1306"/>
                  </a:cubicBezTo>
                  <a:lnTo>
                    <a:pt x="49" y="999"/>
                  </a:lnTo>
                  <a:cubicBezTo>
                    <a:pt x="49" y="983"/>
                    <a:pt x="37" y="975"/>
                    <a:pt x="25" y="975"/>
                  </a:cubicBezTo>
                  <a:close/>
                  <a:moveTo>
                    <a:pt x="2959" y="1003"/>
                  </a:moveTo>
                  <a:cubicBezTo>
                    <a:pt x="2947" y="1003"/>
                    <a:pt x="2934" y="1016"/>
                    <a:pt x="2934" y="1028"/>
                  </a:cubicBezTo>
                  <a:lnTo>
                    <a:pt x="2934" y="1335"/>
                  </a:lnTo>
                  <a:cubicBezTo>
                    <a:pt x="2934" y="1351"/>
                    <a:pt x="2947" y="1360"/>
                    <a:pt x="2959" y="1360"/>
                  </a:cubicBezTo>
                  <a:cubicBezTo>
                    <a:pt x="2975" y="1360"/>
                    <a:pt x="2983" y="1351"/>
                    <a:pt x="2983" y="1335"/>
                  </a:cubicBezTo>
                  <a:lnTo>
                    <a:pt x="2983" y="1028"/>
                  </a:lnTo>
                  <a:cubicBezTo>
                    <a:pt x="2983" y="1016"/>
                    <a:pt x="2975" y="1003"/>
                    <a:pt x="2959" y="1003"/>
                  </a:cubicBezTo>
                  <a:close/>
                  <a:moveTo>
                    <a:pt x="5893" y="1032"/>
                  </a:moveTo>
                  <a:cubicBezTo>
                    <a:pt x="5881" y="1032"/>
                    <a:pt x="5868" y="1044"/>
                    <a:pt x="5868" y="1057"/>
                  </a:cubicBezTo>
                  <a:lnTo>
                    <a:pt x="5868" y="1364"/>
                  </a:lnTo>
                  <a:cubicBezTo>
                    <a:pt x="5868" y="1380"/>
                    <a:pt x="5881" y="1392"/>
                    <a:pt x="5893" y="1392"/>
                  </a:cubicBezTo>
                  <a:cubicBezTo>
                    <a:pt x="5909" y="1392"/>
                    <a:pt x="5922" y="1380"/>
                    <a:pt x="5922" y="1364"/>
                  </a:cubicBezTo>
                  <a:lnTo>
                    <a:pt x="5922" y="1057"/>
                  </a:lnTo>
                  <a:cubicBezTo>
                    <a:pt x="5922" y="1044"/>
                    <a:pt x="5909" y="1032"/>
                    <a:pt x="5893" y="1032"/>
                  </a:cubicBezTo>
                  <a:close/>
                  <a:moveTo>
                    <a:pt x="8831" y="1061"/>
                  </a:moveTo>
                  <a:cubicBezTo>
                    <a:pt x="8815" y="1061"/>
                    <a:pt x="8803" y="1073"/>
                    <a:pt x="8803" y="1089"/>
                  </a:cubicBezTo>
                  <a:lnTo>
                    <a:pt x="8803" y="1396"/>
                  </a:lnTo>
                  <a:cubicBezTo>
                    <a:pt x="8803" y="1409"/>
                    <a:pt x="8815" y="1421"/>
                    <a:pt x="8831" y="1421"/>
                  </a:cubicBezTo>
                  <a:cubicBezTo>
                    <a:pt x="8843" y="1421"/>
                    <a:pt x="8856" y="1409"/>
                    <a:pt x="8856" y="1396"/>
                  </a:cubicBezTo>
                  <a:lnTo>
                    <a:pt x="8856" y="1089"/>
                  </a:lnTo>
                  <a:cubicBezTo>
                    <a:pt x="8856" y="1073"/>
                    <a:pt x="8843" y="1061"/>
                    <a:pt x="8831" y="1061"/>
                  </a:cubicBezTo>
                  <a:close/>
                  <a:moveTo>
                    <a:pt x="10296" y="1474"/>
                  </a:moveTo>
                  <a:cubicBezTo>
                    <a:pt x="10284" y="1474"/>
                    <a:pt x="10272" y="1482"/>
                    <a:pt x="10272" y="1499"/>
                  </a:cubicBezTo>
                  <a:lnTo>
                    <a:pt x="10272" y="1806"/>
                  </a:lnTo>
                  <a:cubicBezTo>
                    <a:pt x="10272" y="1818"/>
                    <a:pt x="10284" y="1830"/>
                    <a:pt x="10296" y="1830"/>
                  </a:cubicBezTo>
                  <a:cubicBezTo>
                    <a:pt x="10313" y="1830"/>
                    <a:pt x="10325" y="1818"/>
                    <a:pt x="10325" y="1806"/>
                  </a:cubicBezTo>
                  <a:lnTo>
                    <a:pt x="10325" y="1499"/>
                  </a:lnTo>
                  <a:cubicBezTo>
                    <a:pt x="10325" y="1482"/>
                    <a:pt x="10313" y="1474"/>
                    <a:pt x="10296" y="1474"/>
                  </a:cubicBezTo>
                  <a:close/>
                  <a:moveTo>
                    <a:pt x="7362" y="1503"/>
                  </a:moveTo>
                  <a:cubicBezTo>
                    <a:pt x="7346" y="1503"/>
                    <a:pt x="7333" y="1515"/>
                    <a:pt x="7333" y="1531"/>
                  </a:cubicBezTo>
                  <a:lnTo>
                    <a:pt x="7333" y="1838"/>
                  </a:lnTo>
                  <a:cubicBezTo>
                    <a:pt x="7333" y="1851"/>
                    <a:pt x="7346" y="1863"/>
                    <a:pt x="7362" y="1863"/>
                  </a:cubicBezTo>
                  <a:cubicBezTo>
                    <a:pt x="7374" y="1863"/>
                    <a:pt x="7387" y="1851"/>
                    <a:pt x="7387" y="1838"/>
                  </a:cubicBezTo>
                  <a:lnTo>
                    <a:pt x="7387" y="1531"/>
                  </a:lnTo>
                  <a:cubicBezTo>
                    <a:pt x="7387" y="1515"/>
                    <a:pt x="7374" y="1503"/>
                    <a:pt x="7362" y="1503"/>
                  </a:cubicBezTo>
                  <a:close/>
                  <a:moveTo>
                    <a:pt x="4428" y="1527"/>
                  </a:moveTo>
                  <a:cubicBezTo>
                    <a:pt x="4416" y="1527"/>
                    <a:pt x="4403" y="1540"/>
                    <a:pt x="4403" y="1556"/>
                  </a:cubicBezTo>
                  <a:lnTo>
                    <a:pt x="4403" y="1863"/>
                  </a:lnTo>
                  <a:cubicBezTo>
                    <a:pt x="4403" y="1875"/>
                    <a:pt x="4416" y="1887"/>
                    <a:pt x="4428" y="1887"/>
                  </a:cubicBezTo>
                  <a:cubicBezTo>
                    <a:pt x="4444" y="1887"/>
                    <a:pt x="4453" y="1875"/>
                    <a:pt x="4453" y="1863"/>
                  </a:cubicBezTo>
                  <a:lnTo>
                    <a:pt x="4453" y="1556"/>
                  </a:lnTo>
                  <a:cubicBezTo>
                    <a:pt x="4453" y="1540"/>
                    <a:pt x="4444" y="1527"/>
                    <a:pt x="4428" y="1527"/>
                  </a:cubicBezTo>
                  <a:close/>
                  <a:moveTo>
                    <a:pt x="1490" y="1560"/>
                  </a:moveTo>
                  <a:cubicBezTo>
                    <a:pt x="1477" y="1560"/>
                    <a:pt x="1465" y="1572"/>
                    <a:pt x="1465" y="1585"/>
                  </a:cubicBezTo>
                  <a:lnTo>
                    <a:pt x="1465" y="1891"/>
                  </a:lnTo>
                  <a:cubicBezTo>
                    <a:pt x="1465" y="1908"/>
                    <a:pt x="1477" y="1920"/>
                    <a:pt x="1490" y="1920"/>
                  </a:cubicBezTo>
                  <a:cubicBezTo>
                    <a:pt x="1506" y="1920"/>
                    <a:pt x="1518" y="1908"/>
                    <a:pt x="1518" y="1891"/>
                  </a:cubicBezTo>
                  <a:lnTo>
                    <a:pt x="1518" y="1585"/>
                  </a:lnTo>
                  <a:cubicBezTo>
                    <a:pt x="1518" y="1572"/>
                    <a:pt x="1506" y="1560"/>
                    <a:pt x="1490" y="1560"/>
                  </a:cubicBezTo>
                  <a:close/>
                  <a:moveTo>
                    <a:pt x="25" y="1589"/>
                  </a:moveTo>
                  <a:cubicBezTo>
                    <a:pt x="8" y="1589"/>
                    <a:pt x="0" y="1597"/>
                    <a:pt x="0" y="1613"/>
                  </a:cubicBezTo>
                  <a:lnTo>
                    <a:pt x="0" y="1920"/>
                  </a:lnTo>
                  <a:cubicBezTo>
                    <a:pt x="0" y="1932"/>
                    <a:pt x="8" y="1945"/>
                    <a:pt x="25" y="1945"/>
                  </a:cubicBezTo>
                  <a:cubicBezTo>
                    <a:pt x="41" y="1945"/>
                    <a:pt x="49" y="1932"/>
                    <a:pt x="49" y="1920"/>
                  </a:cubicBezTo>
                  <a:lnTo>
                    <a:pt x="49" y="1613"/>
                  </a:lnTo>
                  <a:cubicBezTo>
                    <a:pt x="49" y="1597"/>
                    <a:pt x="41" y="1589"/>
                    <a:pt x="25" y="1589"/>
                  </a:cubicBezTo>
                  <a:close/>
                  <a:moveTo>
                    <a:pt x="2959" y="1617"/>
                  </a:moveTo>
                  <a:cubicBezTo>
                    <a:pt x="2947" y="1617"/>
                    <a:pt x="2934" y="1630"/>
                    <a:pt x="2934" y="1642"/>
                  </a:cubicBezTo>
                  <a:lnTo>
                    <a:pt x="2934" y="1949"/>
                  </a:lnTo>
                  <a:cubicBezTo>
                    <a:pt x="2934" y="1965"/>
                    <a:pt x="2947" y="1973"/>
                    <a:pt x="2959" y="1973"/>
                  </a:cubicBezTo>
                  <a:cubicBezTo>
                    <a:pt x="2975" y="1973"/>
                    <a:pt x="2983" y="1965"/>
                    <a:pt x="2983" y="1949"/>
                  </a:cubicBezTo>
                  <a:lnTo>
                    <a:pt x="2983" y="1642"/>
                  </a:lnTo>
                  <a:cubicBezTo>
                    <a:pt x="2983" y="1630"/>
                    <a:pt x="2975" y="1617"/>
                    <a:pt x="2959" y="1617"/>
                  </a:cubicBezTo>
                  <a:close/>
                  <a:moveTo>
                    <a:pt x="5897" y="1646"/>
                  </a:moveTo>
                  <a:cubicBezTo>
                    <a:pt x="5881" y="1646"/>
                    <a:pt x="5868" y="1658"/>
                    <a:pt x="5868" y="1671"/>
                  </a:cubicBezTo>
                  <a:lnTo>
                    <a:pt x="5868" y="1977"/>
                  </a:lnTo>
                  <a:cubicBezTo>
                    <a:pt x="5868" y="1994"/>
                    <a:pt x="5881" y="2006"/>
                    <a:pt x="5897" y="2006"/>
                  </a:cubicBezTo>
                  <a:cubicBezTo>
                    <a:pt x="5909" y="2006"/>
                    <a:pt x="5922" y="1994"/>
                    <a:pt x="5922" y="1977"/>
                  </a:cubicBezTo>
                  <a:lnTo>
                    <a:pt x="5922" y="1671"/>
                  </a:lnTo>
                  <a:cubicBezTo>
                    <a:pt x="5922" y="1658"/>
                    <a:pt x="5909" y="1646"/>
                    <a:pt x="5897" y="1646"/>
                  </a:cubicBezTo>
                  <a:close/>
                  <a:moveTo>
                    <a:pt x="8831" y="1675"/>
                  </a:moveTo>
                  <a:cubicBezTo>
                    <a:pt x="8815" y="1675"/>
                    <a:pt x="8807" y="1687"/>
                    <a:pt x="8807" y="1703"/>
                  </a:cubicBezTo>
                  <a:lnTo>
                    <a:pt x="8807" y="2010"/>
                  </a:lnTo>
                  <a:cubicBezTo>
                    <a:pt x="8807" y="2022"/>
                    <a:pt x="8815" y="2035"/>
                    <a:pt x="8831" y="2035"/>
                  </a:cubicBezTo>
                  <a:cubicBezTo>
                    <a:pt x="8843" y="2035"/>
                    <a:pt x="8856" y="2022"/>
                    <a:pt x="8856" y="2010"/>
                  </a:cubicBezTo>
                  <a:lnTo>
                    <a:pt x="8856" y="1703"/>
                  </a:lnTo>
                  <a:cubicBezTo>
                    <a:pt x="8856" y="1687"/>
                    <a:pt x="8843" y="1675"/>
                    <a:pt x="8831" y="1675"/>
                  </a:cubicBezTo>
                  <a:close/>
                  <a:moveTo>
                    <a:pt x="7362" y="2121"/>
                  </a:moveTo>
                  <a:cubicBezTo>
                    <a:pt x="7346" y="2121"/>
                    <a:pt x="7338" y="2129"/>
                    <a:pt x="7338" y="2145"/>
                  </a:cubicBezTo>
                  <a:lnTo>
                    <a:pt x="7338" y="2452"/>
                  </a:lnTo>
                  <a:cubicBezTo>
                    <a:pt x="7338" y="2464"/>
                    <a:pt x="7346" y="2477"/>
                    <a:pt x="7362" y="2477"/>
                  </a:cubicBezTo>
                  <a:cubicBezTo>
                    <a:pt x="7374" y="2477"/>
                    <a:pt x="7387" y="2464"/>
                    <a:pt x="7387" y="2452"/>
                  </a:cubicBezTo>
                  <a:lnTo>
                    <a:pt x="7387" y="2145"/>
                  </a:lnTo>
                  <a:cubicBezTo>
                    <a:pt x="7387" y="2129"/>
                    <a:pt x="7374" y="2121"/>
                    <a:pt x="7362" y="2121"/>
                  </a:cubicBezTo>
                  <a:close/>
                  <a:moveTo>
                    <a:pt x="4428" y="2141"/>
                  </a:moveTo>
                  <a:cubicBezTo>
                    <a:pt x="4416" y="2141"/>
                    <a:pt x="4403" y="2153"/>
                    <a:pt x="4403" y="2170"/>
                  </a:cubicBezTo>
                  <a:lnTo>
                    <a:pt x="4403" y="2456"/>
                  </a:lnTo>
                  <a:lnTo>
                    <a:pt x="4403" y="2477"/>
                  </a:lnTo>
                  <a:cubicBezTo>
                    <a:pt x="4403" y="2489"/>
                    <a:pt x="4416" y="2501"/>
                    <a:pt x="4428" y="2501"/>
                  </a:cubicBezTo>
                  <a:lnTo>
                    <a:pt x="4432" y="2501"/>
                  </a:lnTo>
                  <a:cubicBezTo>
                    <a:pt x="4444" y="2501"/>
                    <a:pt x="4457" y="2489"/>
                    <a:pt x="4457" y="2477"/>
                  </a:cubicBezTo>
                  <a:lnTo>
                    <a:pt x="4457" y="2170"/>
                  </a:lnTo>
                  <a:cubicBezTo>
                    <a:pt x="4457" y="2153"/>
                    <a:pt x="4444" y="2141"/>
                    <a:pt x="4428" y="2141"/>
                  </a:cubicBezTo>
                  <a:close/>
                  <a:moveTo>
                    <a:pt x="1490" y="2174"/>
                  </a:moveTo>
                  <a:cubicBezTo>
                    <a:pt x="1477" y="2174"/>
                    <a:pt x="1465" y="2186"/>
                    <a:pt x="1465" y="2198"/>
                  </a:cubicBezTo>
                  <a:lnTo>
                    <a:pt x="1465" y="2456"/>
                  </a:lnTo>
                  <a:cubicBezTo>
                    <a:pt x="1465" y="2473"/>
                    <a:pt x="1465" y="2493"/>
                    <a:pt x="1469" y="2509"/>
                  </a:cubicBezTo>
                  <a:cubicBezTo>
                    <a:pt x="1469" y="2522"/>
                    <a:pt x="1482" y="2534"/>
                    <a:pt x="1494" y="2534"/>
                  </a:cubicBezTo>
                  <a:cubicBezTo>
                    <a:pt x="1510" y="2530"/>
                    <a:pt x="1518" y="2518"/>
                    <a:pt x="1518" y="2505"/>
                  </a:cubicBezTo>
                  <a:cubicBezTo>
                    <a:pt x="1518" y="2489"/>
                    <a:pt x="1518" y="2473"/>
                    <a:pt x="1518" y="2456"/>
                  </a:cubicBezTo>
                  <a:lnTo>
                    <a:pt x="1518" y="2198"/>
                  </a:lnTo>
                  <a:cubicBezTo>
                    <a:pt x="1518" y="2186"/>
                    <a:pt x="1506" y="2174"/>
                    <a:pt x="1490" y="2174"/>
                  </a:cubicBezTo>
                  <a:close/>
                  <a:moveTo>
                    <a:pt x="25" y="2202"/>
                  </a:moveTo>
                  <a:cubicBezTo>
                    <a:pt x="12" y="2202"/>
                    <a:pt x="0" y="2215"/>
                    <a:pt x="0" y="2227"/>
                  </a:cubicBezTo>
                  <a:lnTo>
                    <a:pt x="0" y="2534"/>
                  </a:lnTo>
                  <a:cubicBezTo>
                    <a:pt x="0" y="2550"/>
                    <a:pt x="12" y="2559"/>
                    <a:pt x="25" y="2559"/>
                  </a:cubicBezTo>
                  <a:cubicBezTo>
                    <a:pt x="41" y="2559"/>
                    <a:pt x="49" y="2550"/>
                    <a:pt x="49" y="2534"/>
                  </a:cubicBezTo>
                  <a:lnTo>
                    <a:pt x="49" y="2227"/>
                  </a:lnTo>
                  <a:cubicBezTo>
                    <a:pt x="49" y="2215"/>
                    <a:pt x="41" y="2202"/>
                    <a:pt x="25" y="2202"/>
                  </a:cubicBezTo>
                  <a:close/>
                  <a:moveTo>
                    <a:pt x="2963" y="2231"/>
                  </a:moveTo>
                  <a:cubicBezTo>
                    <a:pt x="2947" y="2231"/>
                    <a:pt x="2934" y="2243"/>
                    <a:pt x="2934" y="2256"/>
                  </a:cubicBezTo>
                  <a:lnTo>
                    <a:pt x="2934" y="2456"/>
                  </a:lnTo>
                  <a:cubicBezTo>
                    <a:pt x="2934" y="2493"/>
                    <a:pt x="2934" y="2526"/>
                    <a:pt x="2926" y="2559"/>
                  </a:cubicBezTo>
                  <a:cubicBezTo>
                    <a:pt x="2926" y="2575"/>
                    <a:pt x="2934" y="2587"/>
                    <a:pt x="2951" y="2587"/>
                  </a:cubicBezTo>
                  <a:lnTo>
                    <a:pt x="2955" y="2587"/>
                  </a:lnTo>
                  <a:cubicBezTo>
                    <a:pt x="2967" y="2587"/>
                    <a:pt x="2975" y="2579"/>
                    <a:pt x="2979" y="2567"/>
                  </a:cubicBezTo>
                  <a:cubicBezTo>
                    <a:pt x="2983" y="2530"/>
                    <a:pt x="2987" y="2493"/>
                    <a:pt x="2987" y="2456"/>
                  </a:cubicBezTo>
                  <a:lnTo>
                    <a:pt x="2987" y="2256"/>
                  </a:lnTo>
                  <a:cubicBezTo>
                    <a:pt x="2987" y="2243"/>
                    <a:pt x="2975" y="2231"/>
                    <a:pt x="2963" y="2231"/>
                  </a:cubicBezTo>
                  <a:close/>
                  <a:moveTo>
                    <a:pt x="5897" y="2260"/>
                  </a:moveTo>
                  <a:cubicBezTo>
                    <a:pt x="5881" y="2260"/>
                    <a:pt x="5868" y="2272"/>
                    <a:pt x="5868" y="2288"/>
                  </a:cubicBezTo>
                  <a:lnTo>
                    <a:pt x="5868" y="2456"/>
                  </a:lnTo>
                  <a:cubicBezTo>
                    <a:pt x="5868" y="2501"/>
                    <a:pt x="5864" y="2546"/>
                    <a:pt x="5856" y="2587"/>
                  </a:cubicBezTo>
                  <a:cubicBezTo>
                    <a:pt x="5856" y="2604"/>
                    <a:pt x="5864" y="2616"/>
                    <a:pt x="5877" y="2620"/>
                  </a:cubicBezTo>
                  <a:lnTo>
                    <a:pt x="5885" y="2620"/>
                  </a:lnTo>
                  <a:cubicBezTo>
                    <a:pt x="5897" y="2620"/>
                    <a:pt x="5905" y="2612"/>
                    <a:pt x="5909" y="2599"/>
                  </a:cubicBezTo>
                  <a:cubicBezTo>
                    <a:pt x="5918" y="2550"/>
                    <a:pt x="5922" y="2505"/>
                    <a:pt x="5922" y="2456"/>
                  </a:cubicBezTo>
                  <a:lnTo>
                    <a:pt x="5922" y="2288"/>
                  </a:lnTo>
                  <a:cubicBezTo>
                    <a:pt x="5922" y="2272"/>
                    <a:pt x="5909" y="2260"/>
                    <a:pt x="5897" y="2260"/>
                  </a:cubicBezTo>
                  <a:close/>
                  <a:moveTo>
                    <a:pt x="8831" y="2293"/>
                  </a:moveTo>
                  <a:cubicBezTo>
                    <a:pt x="8815" y="2293"/>
                    <a:pt x="8803" y="2301"/>
                    <a:pt x="8803" y="2317"/>
                  </a:cubicBezTo>
                  <a:lnTo>
                    <a:pt x="8803" y="2460"/>
                  </a:lnTo>
                  <a:cubicBezTo>
                    <a:pt x="8803" y="2514"/>
                    <a:pt x="8798" y="2567"/>
                    <a:pt x="8786" y="2616"/>
                  </a:cubicBezTo>
                  <a:cubicBezTo>
                    <a:pt x="8782" y="2628"/>
                    <a:pt x="8794" y="2644"/>
                    <a:pt x="8807" y="2649"/>
                  </a:cubicBezTo>
                  <a:lnTo>
                    <a:pt x="8811" y="2649"/>
                  </a:lnTo>
                  <a:cubicBezTo>
                    <a:pt x="8823" y="2649"/>
                    <a:pt x="8835" y="2640"/>
                    <a:pt x="8835" y="2628"/>
                  </a:cubicBezTo>
                  <a:cubicBezTo>
                    <a:pt x="8848" y="2571"/>
                    <a:pt x="8856" y="2514"/>
                    <a:pt x="8856" y="2460"/>
                  </a:cubicBezTo>
                  <a:lnTo>
                    <a:pt x="8856" y="2317"/>
                  </a:lnTo>
                  <a:cubicBezTo>
                    <a:pt x="8856" y="2301"/>
                    <a:pt x="8843" y="2293"/>
                    <a:pt x="8831" y="2293"/>
                  </a:cubicBezTo>
                  <a:close/>
                  <a:moveTo>
                    <a:pt x="7421" y="2725"/>
                  </a:moveTo>
                  <a:cubicBezTo>
                    <a:pt x="7418" y="2725"/>
                    <a:pt x="7414" y="2725"/>
                    <a:pt x="7411" y="2726"/>
                  </a:cubicBezTo>
                  <a:cubicBezTo>
                    <a:pt x="7399" y="2730"/>
                    <a:pt x="7395" y="2747"/>
                    <a:pt x="7399" y="2759"/>
                  </a:cubicBezTo>
                  <a:cubicBezTo>
                    <a:pt x="7440" y="2857"/>
                    <a:pt x="7501" y="2943"/>
                    <a:pt x="7583" y="3017"/>
                  </a:cubicBezTo>
                  <a:cubicBezTo>
                    <a:pt x="7587" y="3021"/>
                    <a:pt x="7591" y="3025"/>
                    <a:pt x="7599" y="3025"/>
                  </a:cubicBezTo>
                  <a:cubicBezTo>
                    <a:pt x="7608" y="3025"/>
                    <a:pt x="7612" y="3021"/>
                    <a:pt x="7616" y="3017"/>
                  </a:cubicBezTo>
                  <a:cubicBezTo>
                    <a:pt x="7628" y="3005"/>
                    <a:pt x="7628" y="2988"/>
                    <a:pt x="7616" y="2980"/>
                  </a:cubicBezTo>
                  <a:cubicBezTo>
                    <a:pt x="7542" y="2910"/>
                    <a:pt x="7485" y="2829"/>
                    <a:pt x="7444" y="2739"/>
                  </a:cubicBezTo>
                  <a:cubicBezTo>
                    <a:pt x="7441" y="2729"/>
                    <a:pt x="7431" y="2725"/>
                    <a:pt x="7421" y="2725"/>
                  </a:cubicBezTo>
                  <a:close/>
                  <a:moveTo>
                    <a:pt x="4499" y="2745"/>
                  </a:moveTo>
                  <a:cubicBezTo>
                    <a:pt x="4496" y="2745"/>
                    <a:pt x="4492" y="2746"/>
                    <a:pt x="4489" y="2747"/>
                  </a:cubicBezTo>
                  <a:cubicBezTo>
                    <a:pt x="4477" y="2755"/>
                    <a:pt x="4469" y="2771"/>
                    <a:pt x="4477" y="2784"/>
                  </a:cubicBezTo>
                  <a:cubicBezTo>
                    <a:pt x="4522" y="2878"/>
                    <a:pt x="4588" y="2964"/>
                    <a:pt x="4669" y="3033"/>
                  </a:cubicBezTo>
                  <a:cubicBezTo>
                    <a:pt x="4673" y="3037"/>
                    <a:pt x="4678" y="3037"/>
                    <a:pt x="4686" y="3037"/>
                  </a:cubicBezTo>
                  <a:cubicBezTo>
                    <a:pt x="4694" y="3037"/>
                    <a:pt x="4698" y="3037"/>
                    <a:pt x="4706" y="3029"/>
                  </a:cubicBezTo>
                  <a:cubicBezTo>
                    <a:pt x="4714" y="3021"/>
                    <a:pt x="4714" y="3005"/>
                    <a:pt x="4702" y="2992"/>
                  </a:cubicBezTo>
                  <a:cubicBezTo>
                    <a:pt x="4624" y="2927"/>
                    <a:pt x="4567" y="2849"/>
                    <a:pt x="4522" y="2759"/>
                  </a:cubicBezTo>
                  <a:cubicBezTo>
                    <a:pt x="4519" y="2750"/>
                    <a:pt x="4509" y="2745"/>
                    <a:pt x="4499" y="2745"/>
                  </a:cubicBezTo>
                  <a:close/>
                  <a:moveTo>
                    <a:pt x="1573" y="2774"/>
                  </a:moveTo>
                  <a:cubicBezTo>
                    <a:pt x="1570" y="2774"/>
                    <a:pt x="1566" y="2774"/>
                    <a:pt x="1563" y="2775"/>
                  </a:cubicBezTo>
                  <a:cubicBezTo>
                    <a:pt x="1551" y="2784"/>
                    <a:pt x="1547" y="2800"/>
                    <a:pt x="1555" y="2812"/>
                  </a:cubicBezTo>
                  <a:cubicBezTo>
                    <a:pt x="1604" y="2906"/>
                    <a:pt x="1674" y="2988"/>
                    <a:pt x="1756" y="3054"/>
                  </a:cubicBezTo>
                  <a:cubicBezTo>
                    <a:pt x="1760" y="3058"/>
                    <a:pt x="1768" y="3058"/>
                    <a:pt x="1772" y="3058"/>
                  </a:cubicBezTo>
                  <a:cubicBezTo>
                    <a:pt x="1780" y="3058"/>
                    <a:pt x="1788" y="3058"/>
                    <a:pt x="1793" y="3050"/>
                  </a:cubicBezTo>
                  <a:cubicBezTo>
                    <a:pt x="1801" y="3037"/>
                    <a:pt x="1801" y="3021"/>
                    <a:pt x="1788" y="3013"/>
                  </a:cubicBezTo>
                  <a:cubicBezTo>
                    <a:pt x="1711" y="2951"/>
                    <a:pt x="1645" y="2874"/>
                    <a:pt x="1600" y="2788"/>
                  </a:cubicBezTo>
                  <a:cubicBezTo>
                    <a:pt x="1594" y="2778"/>
                    <a:pt x="1583" y="2774"/>
                    <a:pt x="1573" y="2774"/>
                  </a:cubicBezTo>
                  <a:close/>
                  <a:moveTo>
                    <a:pt x="2847" y="2824"/>
                  </a:moveTo>
                  <a:cubicBezTo>
                    <a:pt x="2838" y="2824"/>
                    <a:pt x="2829" y="2829"/>
                    <a:pt x="2824" y="2837"/>
                  </a:cubicBezTo>
                  <a:cubicBezTo>
                    <a:pt x="2771" y="2919"/>
                    <a:pt x="2701" y="2992"/>
                    <a:pt x="2619" y="3045"/>
                  </a:cubicBezTo>
                  <a:cubicBezTo>
                    <a:pt x="2607" y="3054"/>
                    <a:pt x="2603" y="3070"/>
                    <a:pt x="2611" y="3082"/>
                  </a:cubicBezTo>
                  <a:cubicBezTo>
                    <a:pt x="2619" y="3086"/>
                    <a:pt x="2627" y="3091"/>
                    <a:pt x="2636" y="3091"/>
                  </a:cubicBezTo>
                  <a:lnTo>
                    <a:pt x="2631" y="3095"/>
                  </a:lnTo>
                  <a:cubicBezTo>
                    <a:pt x="2640" y="3095"/>
                    <a:pt x="2644" y="3091"/>
                    <a:pt x="2648" y="3091"/>
                  </a:cubicBezTo>
                  <a:cubicBezTo>
                    <a:pt x="2734" y="3029"/>
                    <a:pt x="2812" y="2951"/>
                    <a:pt x="2869" y="2861"/>
                  </a:cubicBezTo>
                  <a:cubicBezTo>
                    <a:pt x="2877" y="2853"/>
                    <a:pt x="2873" y="2837"/>
                    <a:pt x="2861" y="2829"/>
                  </a:cubicBezTo>
                  <a:cubicBezTo>
                    <a:pt x="2856" y="2826"/>
                    <a:pt x="2851" y="2824"/>
                    <a:pt x="2847" y="2824"/>
                  </a:cubicBezTo>
                  <a:close/>
                  <a:moveTo>
                    <a:pt x="5764" y="2847"/>
                  </a:moveTo>
                  <a:cubicBezTo>
                    <a:pt x="5757" y="2847"/>
                    <a:pt x="5750" y="2850"/>
                    <a:pt x="5746" y="2857"/>
                  </a:cubicBezTo>
                  <a:cubicBezTo>
                    <a:pt x="5688" y="2939"/>
                    <a:pt x="5615" y="3009"/>
                    <a:pt x="5529" y="3062"/>
                  </a:cubicBezTo>
                  <a:cubicBezTo>
                    <a:pt x="5516" y="3070"/>
                    <a:pt x="5516" y="3082"/>
                    <a:pt x="5521" y="3095"/>
                  </a:cubicBezTo>
                  <a:cubicBezTo>
                    <a:pt x="5529" y="3103"/>
                    <a:pt x="5537" y="3107"/>
                    <a:pt x="5545" y="3107"/>
                  </a:cubicBezTo>
                  <a:cubicBezTo>
                    <a:pt x="5549" y="3107"/>
                    <a:pt x="5553" y="3107"/>
                    <a:pt x="5557" y="3103"/>
                  </a:cubicBezTo>
                  <a:cubicBezTo>
                    <a:pt x="5647" y="3050"/>
                    <a:pt x="5725" y="2972"/>
                    <a:pt x="5787" y="2886"/>
                  </a:cubicBezTo>
                  <a:cubicBezTo>
                    <a:pt x="5795" y="2874"/>
                    <a:pt x="5791" y="2861"/>
                    <a:pt x="5778" y="2853"/>
                  </a:cubicBezTo>
                  <a:cubicBezTo>
                    <a:pt x="5775" y="2849"/>
                    <a:pt x="5769" y="2847"/>
                    <a:pt x="5764" y="2847"/>
                  </a:cubicBezTo>
                  <a:close/>
                  <a:moveTo>
                    <a:pt x="8682" y="2872"/>
                  </a:moveTo>
                  <a:cubicBezTo>
                    <a:pt x="8675" y="2872"/>
                    <a:pt x="8668" y="2875"/>
                    <a:pt x="8663" y="2882"/>
                  </a:cubicBezTo>
                  <a:cubicBezTo>
                    <a:pt x="8602" y="2960"/>
                    <a:pt x="8528" y="3025"/>
                    <a:pt x="8442" y="3074"/>
                  </a:cubicBezTo>
                  <a:cubicBezTo>
                    <a:pt x="8430" y="3082"/>
                    <a:pt x="8426" y="3099"/>
                    <a:pt x="8434" y="3111"/>
                  </a:cubicBezTo>
                  <a:cubicBezTo>
                    <a:pt x="8438" y="3119"/>
                    <a:pt x="8446" y="3123"/>
                    <a:pt x="8455" y="3123"/>
                  </a:cubicBezTo>
                  <a:cubicBezTo>
                    <a:pt x="8459" y="3123"/>
                    <a:pt x="8463" y="3123"/>
                    <a:pt x="8467" y="3119"/>
                  </a:cubicBezTo>
                  <a:cubicBezTo>
                    <a:pt x="8561" y="3070"/>
                    <a:pt x="8639" y="2996"/>
                    <a:pt x="8704" y="2915"/>
                  </a:cubicBezTo>
                  <a:cubicBezTo>
                    <a:pt x="8712" y="2902"/>
                    <a:pt x="8708" y="2886"/>
                    <a:pt x="8700" y="2878"/>
                  </a:cubicBezTo>
                  <a:cubicBezTo>
                    <a:pt x="8695" y="2874"/>
                    <a:pt x="8688" y="2872"/>
                    <a:pt x="8682" y="2872"/>
                  </a:cubicBezTo>
                  <a:close/>
                  <a:moveTo>
                    <a:pt x="25" y="2816"/>
                  </a:moveTo>
                  <a:cubicBezTo>
                    <a:pt x="12" y="2816"/>
                    <a:pt x="0" y="2829"/>
                    <a:pt x="0" y="2841"/>
                  </a:cubicBezTo>
                  <a:lnTo>
                    <a:pt x="0" y="3148"/>
                  </a:lnTo>
                  <a:cubicBezTo>
                    <a:pt x="0" y="3164"/>
                    <a:pt x="12" y="3172"/>
                    <a:pt x="25" y="3172"/>
                  </a:cubicBezTo>
                  <a:cubicBezTo>
                    <a:pt x="41" y="3172"/>
                    <a:pt x="53" y="3164"/>
                    <a:pt x="53" y="3148"/>
                  </a:cubicBezTo>
                  <a:lnTo>
                    <a:pt x="53" y="2841"/>
                  </a:lnTo>
                  <a:cubicBezTo>
                    <a:pt x="53" y="2829"/>
                    <a:pt x="41" y="2816"/>
                    <a:pt x="25" y="2816"/>
                  </a:cubicBezTo>
                  <a:close/>
                  <a:moveTo>
                    <a:pt x="4953" y="3134"/>
                  </a:moveTo>
                  <a:cubicBezTo>
                    <a:pt x="4942" y="3134"/>
                    <a:pt x="4931" y="3142"/>
                    <a:pt x="4927" y="3152"/>
                  </a:cubicBezTo>
                  <a:cubicBezTo>
                    <a:pt x="4923" y="3164"/>
                    <a:pt x="4931" y="3181"/>
                    <a:pt x="4948" y="3185"/>
                  </a:cubicBezTo>
                  <a:cubicBezTo>
                    <a:pt x="5017" y="3205"/>
                    <a:pt x="5090" y="3213"/>
                    <a:pt x="5164" y="3213"/>
                  </a:cubicBezTo>
                  <a:lnTo>
                    <a:pt x="5164" y="3213"/>
                  </a:lnTo>
                  <a:cubicBezTo>
                    <a:pt x="5196" y="3213"/>
                    <a:pt x="5227" y="3213"/>
                    <a:pt x="5259" y="3209"/>
                  </a:cubicBezTo>
                  <a:cubicBezTo>
                    <a:pt x="5275" y="3205"/>
                    <a:pt x="5283" y="3193"/>
                    <a:pt x="5283" y="3181"/>
                  </a:cubicBezTo>
                  <a:cubicBezTo>
                    <a:pt x="5280" y="3170"/>
                    <a:pt x="5270" y="3159"/>
                    <a:pt x="5259" y="3159"/>
                  </a:cubicBezTo>
                  <a:cubicBezTo>
                    <a:pt x="5258" y="3159"/>
                    <a:pt x="5256" y="3160"/>
                    <a:pt x="5255" y="3160"/>
                  </a:cubicBezTo>
                  <a:cubicBezTo>
                    <a:pt x="5225" y="3164"/>
                    <a:pt x="5195" y="3166"/>
                    <a:pt x="5165" y="3166"/>
                  </a:cubicBezTo>
                  <a:cubicBezTo>
                    <a:pt x="5096" y="3166"/>
                    <a:pt x="5026" y="3156"/>
                    <a:pt x="4960" y="3136"/>
                  </a:cubicBezTo>
                  <a:cubicBezTo>
                    <a:pt x="4958" y="3135"/>
                    <a:pt x="4955" y="3134"/>
                    <a:pt x="4953" y="3134"/>
                  </a:cubicBezTo>
                  <a:close/>
                  <a:moveTo>
                    <a:pt x="5164" y="3213"/>
                  </a:moveTo>
                  <a:lnTo>
                    <a:pt x="5164" y="3213"/>
                  </a:lnTo>
                  <a:cubicBezTo>
                    <a:pt x="5163" y="3213"/>
                    <a:pt x="5162" y="3213"/>
                    <a:pt x="5160" y="3213"/>
                  </a:cubicBezTo>
                  <a:lnTo>
                    <a:pt x="5165" y="3213"/>
                  </a:lnTo>
                  <a:cubicBezTo>
                    <a:pt x="5164" y="3213"/>
                    <a:pt x="5164" y="3213"/>
                    <a:pt x="5164" y="3213"/>
                  </a:cubicBezTo>
                  <a:close/>
                  <a:moveTo>
                    <a:pt x="2046" y="3143"/>
                  </a:moveTo>
                  <a:cubicBezTo>
                    <a:pt x="2034" y="3143"/>
                    <a:pt x="2025" y="3150"/>
                    <a:pt x="2022" y="3160"/>
                  </a:cubicBezTo>
                  <a:cubicBezTo>
                    <a:pt x="2018" y="3176"/>
                    <a:pt x="2026" y="3189"/>
                    <a:pt x="2042" y="3193"/>
                  </a:cubicBezTo>
                  <a:cubicBezTo>
                    <a:pt x="2099" y="3205"/>
                    <a:pt x="2161" y="3213"/>
                    <a:pt x="2226" y="3213"/>
                  </a:cubicBezTo>
                  <a:lnTo>
                    <a:pt x="2226" y="3217"/>
                  </a:lnTo>
                  <a:cubicBezTo>
                    <a:pt x="2271" y="3217"/>
                    <a:pt x="2312" y="3213"/>
                    <a:pt x="2357" y="3205"/>
                  </a:cubicBezTo>
                  <a:cubicBezTo>
                    <a:pt x="2370" y="3201"/>
                    <a:pt x="2378" y="3189"/>
                    <a:pt x="2378" y="3176"/>
                  </a:cubicBezTo>
                  <a:cubicBezTo>
                    <a:pt x="2374" y="3163"/>
                    <a:pt x="2365" y="3155"/>
                    <a:pt x="2355" y="3155"/>
                  </a:cubicBezTo>
                  <a:cubicBezTo>
                    <a:pt x="2353" y="3155"/>
                    <a:pt x="2351" y="3155"/>
                    <a:pt x="2349" y="3156"/>
                  </a:cubicBezTo>
                  <a:cubicBezTo>
                    <a:pt x="2310" y="3161"/>
                    <a:pt x="2269" y="3164"/>
                    <a:pt x="2228" y="3164"/>
                  </a:cubicBezTo>
                  <a:cubicBezTo>
                    <a:pt x="2169" y="3164"/>
                    <a:pt x="2110" y="3158"/>
                    <a:pt x="2054" y="3144"/>
                  </a:cubicBezTo>
                  <a:cubicBezTo>
                    <a:pt x="2052" y="3143"/>
                    <a:pt x="2049" y="3143"/>
                    <a:pt x="2046" y="3143"/>
                  </a:cubicBezTo>
                  <a:close/>
                  <a:moveTo>
                    <a:pt x="7863" y="3126"/>
                  </a:moveTo>
                  <a:cubicBezTo>
                    <a:pt x="7852" y="3126"/>
                    <a:pt x="7840" y="3134"/>
                    <a:pt x="7837" y="3144"/>
                  </a:cubicBezTo>
                  <a:cubicBezTo>
                    <a:pt x="7833" y="3160"/>
                    <a:pt x="7841" y="3172"/>
                    <a:pt x="7853" y="3176"/>
                  </a:cubicBezTo>
                  <a:cubicBezTo>
                    <a:pt x="7931" y="3205"/>
                    <a:pt x="8013" y="3217"/>
                    <a:pt x="8099" y="3217"/>
                  </a:cubicBezTo>
                  <a:cubicBezTo>
                    <a:pt x="8123" y="3217"/>
                    <a:pt x="8144" y="3217"/>
                    <a:pt x="8168" y="3213"/>
                  </a:cubicBezTo>
                  <a:cubicBezTo>
                    <a:pt x="8180" y="3213"/>
                    <a:pt x="8193" y="3201"/>
                    <a:pt x="8189" y="3185"/>
                  </a:cubicBezTo>
                  <a:cubicBezTo>
                    <a:pt x="8189" y="3172"/>
                    <a:pt x="8176" y="3164"/>
                    <a:pt x="8164" y="3164"/>
                  </a:cubicBezTo>
                  <a:lnTo>
                    <a:pt x="8095" y="3164"/>
                  </a:lnTo>
                  <a:cubicBezTo>
                    <a:pt x="8017" y="3164"/>
                    <a:pt x="7943" y="3152"/>
                    <a:pt x="7869" y="3127"/>
                  </a:cubicBezTo>
                  <a:cubicBezTo>
                    <a:pt x="7867" y="3127"/>
                    <a:pt x="7865" y="3126"/>
                    <a:pt x="7863" y="3126"/>
                  </a:cubicBezTo>
                  <a:close/>
                  <a:moveTo>
                    <a:pt x="25" y="3430"/>
                  </a:moveTo>
                  <a:cubicBezTo>
                    <a:pt x="12" y="3430"/>
                    <a:pt x="0" y="3442"/>
                    <a:pt x="0" y="3455"/>
                  </a:cubicBezTo>
                  <a:lnTo>
                    <a:pt x="0" y="3762"/>
                  </a:lnTo>
                  <a:cubicBezTo>
                    <a:pt x="0" y="3778"/>
                    <a:pt x="12" y="3786"/>
                    <a:pt x="25" y="3786"/>
                  </a:cubicBezTo>
                  <a:cubicBezTo>
                    <a:pt x="41" y="3786"/>
                    <a:pt x="53" y="3778"/>
                    <a:pt x="53" y="3762"/>
                  </a:cubicBezTo>
                  <a:lnTo>
                    <a:pt x="53" y="3455"/>
                  </a:lnTo>
                  <a:cubicBezTo>
                    <a:pt x="53" y="3442"/>
                    <a:pt x="41" y="3430"/>
                    <a:pt x="25" y="3430"/>
                  </a:cubicBezTo>
                  <a:close/>
                  <a:moveTo>
                    <a:pt x="25" y="4044"/>
                  </a:moveTo>
                  <a:cubicBezTo>
                    <a:pt x="12" y="4044"/>
                    <a:pt x="0" y="4056"/>
                    <a:pt x="0" y="4069"/>
                  </a:cubicBezTo>
                  <a:lnTo>
                    <a:pt x="0" y="4261"/>
                  </a:lnTo>
                  <a:cubicBezTo>
                    <a:pt x="0" y="4277"/>
                    <a:pt x="12" y="4285"/>
                    <a:pt x="25" y="4285"/>
                  </a:cubicBezTo>
                  <a:cubicBezTo>
                    <a:pt x="41" y="4285"/>
                    <a:pt x="53" y="4277"/>
                    <a:pt x="53" y="4261"/>
                  </a:cubicBezTo>
                  <a:lnTo>
                    <a:pt x="53" y="4069"/>
                  </a:lnTo>
                  <a:cubicBezTo>
                    <a:pt x="53" y="4056"/>
                    <a:pt x="41" y="4044"/>
                    <a:pt x="25" y="40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1"/>
            <p:cNvSpPr/>
            <p:nvPr/>
          </p:nvSpPr>
          <p:spPr>
            <a:xfrm>
              <a:off x="4746935" y="3132259"/>
              <a:ext cx="1142627" cy="706533"/>
            </a:xfrm>
            <a:custGeom>
              <a:rect b="b" l="l" r="r" t="t"/>
              <a:pathLst>
                <a:path extrusionOk="0" h="3958" w="6401">
                  <a:moveTo>
                    <a:pt x="1" y="0"/>
                  </a:moveTo>
                  <a:lnTo>
                    <a:pt x="1" y="3957"/>
                  </a:lnTo>
                  <a:lnTo>
                    <a:pt x="6401" y="3957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1"/>
            <p:cNvSpPr/>
            <p:nvPr/>
          </p:nvSpPr>
          <p:spPr>
            <a:xfrm>
              <a:off x="4784957" y="3157786"/>
              <a:ext cx="1066047" cy="148518"/>
            </a:xfrm>
            <a:custGeom>
              <a:rect b="b" l="l" r="r" t="t"/>
              <a:pathLst>
                <a:path extrusionOk="0" h="832" w="5972">
                  <a:moveTo>
                    <a:pt x="1" y="0"/>
                  </a:moveTo>
                  <a:lnTo>
                    <a:pt x="1" y="831"/>
                  </a:lnTo>
                  <a:lnTo>
                    <a:pt x="5971" y="831"/>
                  </a:lnTo>
                  <a:lnTo>
                    <a:pt x="59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1"/>
            <p:cNvSpPr/>
            <p:nvPr/>
          </p:nvSpPr>
          <p:spPr>
            <a:xfrm>
              <a:off x="5594305" y="3181349"/>
              <a:ext cx="69618" cy="101571"/>
            </a:xfrm>
            <a:custGeom>
              <a:rect b="b" l="l" r="r" t="t"/>
              <a:pathLst>
                <a:path extrusionOk="0" h="569" w="390">
                  <a:moveTo>
                    <a:pt x="343" y="0"/>
                  </a:moveTo>
                  <a:cubicBezTo>
                    <a:pt x="336" y="0"/>
                    <a:pt x="329" y="3"/>
                    <a:pt x="324" y="7"/>
                  </a:cubicBezTo>
                  <a:lnTo>
                    <a:pt x="17" y="253"/>
                  </a:lnTo>
                  <a:cubicBezTo>
                    <a:pt x="9" y="261"/>
                    <a:pt x="1" y="269"/>
                    <a:pt x="1" y="282"/>
                  </a:cubicBezTo>
                  <a:cubicBezTo>
                    <a:pt x="1" y="294"/>
                    <a:pt x="9" y="302"/>
                    <a:pt x="17" y="310"/>
                  </a:cubicBezTo>
                  <a:lnTo>
                    <a:pt x="328" y="560"/>
                  </a:lnTo>
                  <a:cubicBezTo>
                    <a:pt x="332" y="564"/>
                    <a:pt x="340" y="568"/>
                    <a:pt x="349" y="568"/>
                  </a:cubicBezTo>
                  <a:cubicBezTo>
                    <a:pt x="357" y="568"/>
                    <a:pt x="369" y="560"/>
                    <a:pt x="377" y="552"/>
                  </a:cubicBezTo>
                  <a:cubicBezTo>
                    <a:pt x="390" y="539"/>
                    <a:pt x="385" y="515"/>
                    <a:pt x="369" y="503"/>
                  </a:cubicBezTo>
                  <a:lnTo>
                    <a:pt x="95" y="282"/>
                  </a:lnTo>
                  <a:lnTo>
                    <a:pt x="369" y="65"/>
                  </a:lnTo>
                  <a:cubicBezTo>
                    <a:pt x="381" y="52"/>
                    <a:pt x="385" y="32"/>
                    <a:pt x="373" y="16"/>
                  </a:cubicBezTo>
                  <a:cubicBezTo>
                    <a:pt x="366" y="6"/>
                    <a:pt x="35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1"/>
            <p:cNvSpPr/>
            <p:nvPr/>
          </p:nvSpPr>
          <p:spPr>
            <a:xfrm>
              <a:off x="5734611" y="3181349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4" y="0"/>
                  </a:moveTo>
                  <a:cubicBezTo>
                    <a:pt x="32" y="0"/>
                    <a:pt x="20" y="6"/>
                    <a:pt x="13" y="16"/>
                  </a:cubicBezTo>
                  <a:cubicBezTo>
                    <a:pt x="5" y="32"/>
                    <a:pt x="5" y="52"/>
                    <a:pt x="21" y="65"/>
                  </a:cubicBezTo>
                  <a:lnTo>
                    <a:pt x="291" y="282"/>
                  </a:lnTo>
                  <a:lnTo>
                    <a:pt x="17" y="503"/>
                  </a:lnTo>
                  <a:cubicBezTo>
                    <a:pt x="0" y="515"/>
                    <a:pt x="0" y="539"/>
                    <a:pt x="13" y="552"/>
                  </a:cubicBezTo>
                  <a:cubicBezTo>
                    <a:pt x="17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7"/>
                  </a:lnTo>
                  <a:cubicBezTo>
                    <a:pt x="59" y="3"/>
                    <a:pt x="52" y="0"/>
                    <a:pt x="44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1"/>
            <p:cNvSpPr/>
            <p:nvPr/>
          </p:nvSpPr>
          <p:spPr>
            <a:xfrm>
              <a:off x="5678382" y="3169746"/>
              <a:ext cx="49090" cy="124777"/>
            </a:xfrm>
            <a:custGeom>
              <a:rect b="b" l="l" r="r" t="t"/>
              <a:pathLst>
                <a:path extrusionOk="0" h="699" w="275">
                  <a:moveTo>
                    <a:pt x="233" y="0"/>
                  </a:moveTo>
                  <a:cubicBezTo>
                    <a:pt x="217" y="0"/>
                    <a:pt x="204" y="11"/>
                    <a:pt x="201" y="27"/>
                  </a:cubicBezTo>
                  <a:lnTo>
                    <a:pt x="9" y="654"/>
                  </a:lnTo>
                  <a:cubicBezTo>
                    <a:pt x="0" y="670"/>
                    <a:pt x="13" y="690"/>
                    <a:pt x="33" y="694"/>
                  </a:cubicBezTo>
                  <a:cubicBezTo>
                    <a:pt x="37" y="699"/>
                    <a:pt x="41" y="699"/>
                    <a:pt x="45" y="699"/>
                  </a:cubicBezTo>
                  <a:cubicBezTo>
                    <a:pt x="62" y="694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5" y="27"/>
                    <a:pt x="262" y="7"/>
                    <a:pt x="246" y="3"/>
                  </a:cubicBezTo>
                  <a:cubicBezTo>
                    <a:pt x="242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1"/>
            <p:cNvSpPr/>
            <p:nvPr/>
          </p:nvSpPr>
          <p:spPr>
            <a:xfrm>
              <a:off x="4784957" y="3409122"/>
              <a:ext cx="572831" cy="46769"/>
            </a:xfrm>
            <a:custGeom>
              <a:rect b="b" l="l" r="r" t="t"/>
              <a:pathLst>
                <a:path extrusionOk="0" h="262" w="3209">
                  <a:moveTo>
                    <a:pt x="1" y="0"/>
                  </a:moveTo>
                  <a:lnTo>
                    <a:pt x="1" y="262"/>
                  </a:lnTo>
                  <a:lnTo>
                    <a:pt x="3209" y="262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1"/>
            <p:cNvSpPr/>
            <p:nvPr/>
          </p:nvSpPr>
          <p:spPr>
            <a:xfrm>
              <a:off x="5384025" y="3409122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1"/>
            <p:cNvSpPr/>
            <p:nvPr/>
          </p:nvSpPr>
          <p:spPr>
            <a:xfrm>
              <a:off x="5691591" y="3409122"/>
              <a:ext cx="159407" cy="46769"/>
            </a:xfrm>
            <a:custGeom>
              <a:rect b="b" l="l" r="r" t="t"/>
              <a:pathLst>
                <a:path extrusionOk="0" h="262" w="893">
                  <a:moveTo>
                    <a:pt x="0" y="0"/>
                  </a:moveTo>
                  <a:lnTo>
                    <a:pt x="0" y="262"/>
                  </a:lnTo>
                  <a:lnTo>
                    <a:pt x="892" y="26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1"/>
            <p:cNvSpPr/>
            <p:nvPr/>
          </p:nvSpPr>
          <p:spPr>
            <a:xfrm>
              <a:off x="5462210" y="3515690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1"/>
                  </a:moveTo>
                  <a:lnTo>
                    <a:pt x="0" y="262"/>
                  </a:lnTo>
                  <a:lnTo>
                    <a:pt x="2185" y="262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1"/>
            <p:cNvSpPr/>
            <p:nvPr/>
          </p:nvSpPr>
          <p:spPr>
            <a:xfrm>
              <a:off x="5156786" y="3515690"/>
              <a:ext cx="279186" cy="46947"/>
            </a:xfrm>
            <a:custGeom>
              <a:rect b="b" l="l" r="r" t="t"/>
              <a:pathLst>
                <a:path extrusionOk="0" h="263" w="1564">
                  <a:moveTo>
                    <a:pt x="1" y="1"/>
                  </a:moveTo>
                  <a:lnTo>
                    <a:pt x="1" y="262"/>
                  </a:lnTo>
                  <a:lnTo>
                    <a:pt x="1564" y="26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1"/>
            <p:cNvSpPr/>
            <p:nvPr/>
          </p:nvSpPr>
          <p:spPr>
            <a:xfrm>
              <a:off x="4786385" y="3515690"/>
              <a:ext cx="342020" cy="46947"/>
            </a:xfrm>
            <a:custGeom>
              <a:rect b="b" l="l" r="r" t="t"/>
              <a:pathLst>
                <a:path extrusionOk="0" h="263" w="1916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1"/>
            <p:cNvSpPr/>
            <p:nvPr/>
          </p:nvSpPr>
          <p:spPr>
            <a:xfrm>
              <a:off x="4786385" y="3631184"/>
              <a:ext cx="207604" cy="46769"/>
            </a:xfrm>
            <a:custGeom>
              <a:rect b="b" l="l" r="r" t="t"/>
              <a:pathLst>
                <a:path extrusionOk="0" h="262" w="1163">
                  <a:moveTo>
                    <a:pt x="1" y="0"/>
                  </a:moveTo>
                  <a:lnTo>
                    <a:pt x="1" y="262"/>
                  </a:lnTo>
                  <a:lnTo>
                    <a:pt x="1163" y="262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1"/>
            <p:cNvSpPr/>
            <p:nvPr/>
          </p:nvSpPr>
          <p:spPr>
            <a:xfrm>
              <a:off x="5020228" y="3631184"/>
              <a:ext cx="580149" cy="46769"/>
            </a:xfrm>
            <a:custGeom>
              <a:rect b="b" l="l" r="r" t="t"/>
              <a:pathLst>
                <a:path extrusionOk="0" h="262" w="3250">
                  <a:moveTo>
                    <a:pt x="0" y="0"/>
                  </a:moveTo>
                  <a:lnTo>
                    <a:pt x="0" y="262"/>
                  </a:lnTo>
                  <a:lnTo>
                    <a:pt x="3249" y="262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1"/>
            <p:cNvSpPr/>
            <p:nvPr/>
          </p:nvSpPr>
          <p:spPr>
            <a:xfrm>
              <a:off x="5629471" y="3631184"/>
              <a:ext cx="222956" cy="46769"/>
            </a:xfrm>
            <a:custGeom>
              <a:rect b="b" l="l" r="r" t="t"/>
              <a:pathLst>
                <a:path extrusionOk="0" h="262" w="1249">
                  <a:moveTo>
                    <a:pt x="0" y="0"/>
                  </a:moveTo>
                  <a:lnTo>
                    <a:pt x="0" y="262"/>
                  </a:lnTo>
                  <a:lnTo>
                    <a:pt x="1248" y="262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1"/>
            <p:cNvSpPr/>
            <p:nvPr/>
          </p:nvSpPr>
          <p:spPr>
            <a:xfrm>
              <a:off x="5682666" y="3737752"/>
              <a:ext cx="171189" cy="46947"/>
            </a:xfrm>
            <a:custGeom>
              <a:rect b="b" l="l" r="r" t="t"/>
              <a:pathLst>
                <a:path extrusionOk="0" h="263" w="959">
                  <a:moveTo>
                    <a:pt x="1" y="1"/>
                  </a:moveTo>
                  <a:lnTo>
                    <a:pt x="1" y="262"/>
                  </a:lnTo>
                  <a:lnTo>
                    <a:pt x="958" y="26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1"/>
            <p:cNvSpPr/>
            <p:nvPr/>
          </p:nvSpPr>
          <p:spPr>
            <a:xfrm>
              <a:off x="5158214" y="3737752"/>
              <a:ext cx="498393" cy="46947"/>
            </a:xfrm>
            <a:custGeom>
              <a:rect b="b" l="l" r="r" t="t"/>
              <a:pathLst>
                <a:path extrusionOk="0" h="263" w="2792">
                  <a:moveTo>
                    <a:pt x="1" y="1"/>
                  </a:moveTo>
                  <a:lnTo>
                    <a:pt x="1" y="262"/>
                  </a:lnTo>
                  <a:lnTo>
                    <a:pt x="2792" y="262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1"/>
            <p:cNvSpPr/>
            <p:nvPr/>
          </p:nvSpPr>
          <p:spPr>
            <a:xfrm>
              <a:off x="4787813" y="3737752"/>
              <a:ext cx="342199" cy="46947"/>
            </a:xfrm>
            <a:custGeom>
              <a:rect b="b" l="l" r="r" t="t"/>
              <a:pathLst>
                <a:path extrusionOk="0" h="263" w="1917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1"/>
            <p:cNvSpPr/>
            <p:nvPr/>
          </p:nvSpPr>
          <p:spPr>
            <a:xfrm>
              <a:off x="4738188" y="2512665"/>
              <a:ext cx="1116386" cy="580328"/>
            </a:xfrm>
            <a:custGeom>
              <a:rect b="b" l="l" r="r" t="t"/>
              <a:pathLst>
                <a:path extrusionOk="0" h="3251" w="6254">
                  <a:moveTo>
                    <a:pt x="615" y="1"/>
                  </a:moveTo>
                  <a:cubicBezTo>
                    <a:pt x="279" y="1"/>
                    <a:pt x="1" y="279"/>
                    <a:pt x="1" y="615"/>
                  </a:cubicBezTo>
                  <a:lnTo>
                    <a:pt x="1" y="1777"/>
                  </a:lnTo>
                  <a:cubicBezTo>
                    <a:pt x="1" y="2117"/>
                    <a:pt x="279" y="2391"/>
                    <a:pt x="615" y="2391"/>
                  </a:cubicBezTo>
                  <a:lnTo>
                    <a:pt x="3749" y="2391"/>
                  </a:lnTo>
                  <a:lnTo>
                    <a:pt x="3618" y="3250"/>
                  </a:lnTo>
                  <a:lnTo>
                    <a:pt x="3618" y="3250"/>
                  </a:lnTo>
                  <a:lnTo>
                    <a:pt x="4531" y="2391"/>
                  </a:lnTo>
                  <a:lnTo>
                    <a:pt x="5640" y="2391"/>
                  </a:lnTo>
                  <a:cubicBezTo>
                    <a:pt x="5975" y="2391"/>
                    <a:pt x="6254" y="2117"/>
                    <a:pt x="6254" y="1777"/>
                  </a:cubicBezTo>
                  <a:lnTo>
                    <a:pt x="6254" y="615"/>
                  </a:lnTo>
                  <a:cubicBezTo>
                    <a:pt x="6254" y="279"/>
                    <a:pt x="5975" y="1"/>
                    <a:pt x="5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1"/>
            <p:cNvSpPr/>
            <p:nvPr/>
          </p:nvSpPr>
          <p:spPr>
            <a:xfrm>
              <a:off x="5958816" y="2427339"/>
              <a:ext cx="1142627" cy="1411459"/>
            </a:xfrm>
            <a:custGeom>
              <a:rect b="b" l="l" r="r" t="t"/>
              <a:pathLst>
                <a:path extrusionOk="0" h="7907" w="6401">
                  <a:moveTo>
                    <a:pt x="1" y="0"/>
                  </a:moveTo>
                  <a:lnTo>
                    <a:pt x="1" y="7906"/>
                  </a:lnTo>
                  <a:lnTo>
                    <a:pt x="6401" y="7906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1"/>
            <p:cNvSpPr/>
            <p:nvPr/>
          </p:nvSpPr>
          <p:spPr>
            <a:xfrm>
              <a:off x="5996838" y="2452866"/>
              <a:ext cx="1066761" cy="148518"/>
            </a:xfrm>
            <a:custGeom>
              <a:rect b="b" l="l" r="r" t="t"/>
              <a:pathLst>
                <a:path extrusionOk="0" h="832" w="5976">
                  <a:moveTo>
                    <a:pt x="1" y="0"/>
                  </a:moveTo>
                  <a:lnTo>
                    <a:pt x="1" y="831"/>
                  </a:lnTo>
                  <a:lnTo>
                    <a:pt x="5975" y="831"/>
                  </a:lnTo>
                  <a:lnTo>
                    <a:pt x="5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1"/>
            <p:cNvSpPr/>
            <p:nvPr/>
          </p:nvSpPr>
          <p:spPr>
            <a:xfrm>
              <a:off x="6806900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341" y="0"/>
                  </a:moveTo>
                  <a:cubicBezTo>
                    <a:pt x="334" y="0"/>
                    <a:pt x="326" y="3"/>
                    <a:pt x="320" y="8"/>
                  </a:cubicBezTo>
                  <a:lnTo>
                    <a:pt x="13" y="253"/>
                  </a:lnTo>
                  <a:cubicBezTo>
                    <a:pt x="5" y="261"/>
                    <a:pt x="1" y="269"/>
                    <a:pt x="1" y="282"/>
                  </a:cubicBezTo>
                  <a:cubicBezTo>
                    <a:pt x="1" y="294"/>
                    <a:pt x="5" y="302"/>
                    <a:pt x="13" y="310"/>
                  </a:cubicBezTo>
                  <a:lnTo>
                    <a:pt x="324" y="560"/>
                  </a:lnTo>
                  <a:cubicBezTo>
                    <a:pt x="332" y="564"/>
                    <a:pt x="340" y="568"/>
                    <a:pt x="345" y="568"/>
                  </a:cubicBezTo>
                  <a:cubicBezTo>
                    <a:pt x="357" y="568"/>
                    <a:pt x="365" y="560"/>
                    <a:pt x="373" y="552"/>
                  </a:cubicBezTo>
                  <a:cubicBezTo>
                    <a:pt x="385" y="540"/>
                    <a:pt x="381" y="515"/>
                    <a:pt x="369" y="503"/>
                  </a:cubicBezTo>
                  <a:lnTo>
                    <a:pt x="91" y="282"/>
                  </a:lnTo>
                  <a:lnTo>
                    <a:pt x="365" y="65"/>
                  </a:lnTo>
                  <a:cubicBezTo>
                    <a:pt x="381" y="53"/>
                    <a:pt x="381" y="32"/>
                    <a:pt x="369" y="16"/>
                  </a:cubicBezTo>
                  <a:cubicBezTo>
                    <a:pt x="362" y="6"/>
                    <a:pt x="351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1"/>
            <p:cNvSpPr/>
            <p:nvPr/>
          </p:nvSpPr>
          <p:spPr>
            <a:xfrm>
              <a:off x="6946492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5" y="0"/>
                  </a:moveTo>
                  <a:cubicBezTo>
                    <a:pt x="35" y="0"/>
                    <a:pt x="24" y="6"/>
                    <a:pt x="17" y="16"/>
                  </a:cubicBezTo>
                  <a:cubicBezTo>
                    <a:pt x="5" y="32"/>
                    <a:pt x="5" y="53"/>
                    <a:pt x="21" y="65"/>
                  </a:cubicBezTo>
                  <a:lnTo>
                    <a:pt x="295" y="282"/>
                  </a:lnTo>
                  <a:lnTo>
                    <a:pt x="17" y="503"/>
                  </a:lnTo>
                  <a:cubicBezTo>
                    <a:pt x="0" y="515"/>
                    <a:pt x="0" y="540"/>
                    <a:pt x="13" y="552"/>
                  </a:cubicBezTo>
                  <a:cubicBezTo>
                    <a:pt x="20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8"/>
                  </a:lnTo>
                  <a:cubicBezTo>
                    <a:pt x="59" y="3"/>
                    <a:pt x="52" y="0"/>
                    <a:pt x="45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1"/>
            <p:cNvSpPr/>
            <p:nvPr/>
          </p:nvSpPr>
          <p:spPr>
            <a:xfrm>
              <a:off x="6890977" y="2464825"/>
              <a:ext cx="48376" cy="124777"/>
            </a:xfrm>
            <a:custGeom>
              <a:rect b="b" l="l" r="r" t="t"/>
              <a:pathLst>
                <a:path extrusionOk="0" h="699" w="271">
                  <a:moveTo>
                    <a:pt x="229" y="0"/>
                  </a:moveTo>
                  <a:cubicBezTo>
                    <a:pt x="213" y="0"/>
                    <a:pt x="200" y="11"/>
                    <a:pt x="197" y="28"/>
                  </a:cubicBezTo>
                  <a:lnTo>
                    <a:pt x="5" y="650"/>
                  </a:lnTo>
                  <a:cubicBezTo>
                    <a:pt x="0" y="670"/>
                    <a:pt x="9" y="690"/>
                    <a:pt x="29" y="695"/>
                  </a:cubicBezTo>
                  <a:cubicBezTo>
                    <a:pt x="32" y="698"/>
                    <a:pt x="36" y="698"/>
                    <a:pt x="41" y="699"/>
                  </a:cubicBezTo>
                  <a:lnTo>
                    <a:pt x="41" y="699"/>
                  </a:lnTo>
                  <a:cubicBezTo>
                    <a:pt x="58" y="695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0" y="28"/>
                    <a:pt x="258" y="7"/>
                    <a:pt x="242" y="3"/>
                  </a:cubicBezTo>
                  <a:cubicBezTo>
                    <a:pt x="237" y="1"/>
                    <a:pt x="233" y="0"/>
                    <a:pt x="229" y="0"/>
                  </a:cubicBezTo>
                  <a:close/>
                  <a:moveTo>
                    <a:pt x="41" y="699"/>
                  </a:moveTo>
                  <a:cubicBezTo>
                    <a:pt x="41" y="699"/>
                    <a:pt x="41" y="699"/>
                    <a:pt x="41" y="699"/>
                  </a:cubicBezTo>
                  <a:lnTo>
                    <a:pt x="45" y="699"/>
                  </a:lnTo>
                  <a:cubicBezTo>
                    <a:pt x="44" y="699"/>
                    <a:pt x="43" y="699"/>
                    <a:pt x="41" y="6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1"/>
            <p:cNvSpPr/>
            <p:nvPr/>
          </p:nvSpPr>
          <p:spPr>
            <a:xfrm>
              <a:off x="6186768" y="3492306"/>
              <a:ext cx="449482" cy="46947"/>
            </a:xfrm>
            <a:custGeom>
              <a:rect b="b" l="l" r="r" t="t"/>
              <a:pathLst>
                <a:path extrusionOk="0" h="263" w="2518">
                  <a:moveTo>
                    <a:pt x="1" y="1"/>
                  </a:moveTo>
                  <a:lnTo>
                    <a:pt x="1" y="262"/>
                  </a:lnTo>
                  <a:lnTo>
                    <a:pt x="2517" y="262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1"/>
            <p:cNvSpPr/>
            <p:nvPr/>
          </p:nvSpPr>
          <p:spPr>
            <a:xfrm>
              <a:off x="5998266" y="3492306"/>
              <a:ext cx="159407" cy="46947"/>
            </a:xfrm>
            <a:custGeom>
              <a:rect b="b" l="l" r="r" t="t"/>
              <a:pathLst>
                <a:path extrusionOk="0" h="263" w="893">
                  <a:moveTo>
                    <a:pt x="1" y="1"/>
                  </a:moveTo>
                  <a:lnTo>
                    <a:pt x="1" y="262"/>
                  </a:lnTo>
                  <a:lnTo>
                    <a:pt x="893" y="262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1"/>
            <p:cNvSpPr/>
            <p:nvPr/>
          </p:nvSpPr>
          <p:spPr>
            <a:xfrm>
              <a:off x="5996838" y="3385738"/>
              <a:ext cx="390931" cy="46769"/>
            </a:xfrm>
            <a:custGeom>
              <a:rect b="b" l="l" r="r" t="t"/>
              <a:pathLst>
                <a:path extrusionOk="0" h="262" w="2190">
                  <a:moveTo>
                    <a:pt x="1" y="0"/>
                  </a:moveTo>
                  <a:lnTo>
                    <a:pt x="1" y="262"/>
                  </a:lnTo>
                  <a:lnTo>
                    <a:pt x="2190" y="262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1"/>
            <p:cNvSpPr/>
            <p:nvPr/>
          </p:nvSpPr>
          <p:spPr>
            <a:xfrm>
              <a:off x="6413293" y="3385738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1"/>
            <p:cNvSpPr/>
            <p:nvPr/>
          </p:nvSpPr>
          <p:spPr>
            <a:xfrm>
              <a:off x="6720682" y="3385738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1"/>
            <p:cNvSpPr/>
            <p:nvPr/>
          </p:nvSpPr>
          <p:spPr>
            <a:xfrm>
              <a:off x="6855097" y="3270245"/>
              <a:ext cx="208497" cy="46947"/>
            </a:xfrm>
            <a:custGeom>
              <a:rect b="b" l="l" r="r" t="t"/>
              <a:pathLst>
                <a:path extrusionOk="0" h="263" w="1168">
                  <a:moveTo>
                    <a:pt x="1" y="1"/>
                  </a:moveTo>
                  <a:lnTo>
                    <a:pt x="1" y="262"/>
                  </a:lnTo>
                  <a:lnTo>
                    <a:pt x="1167" y="262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1"/>
            <p:cNvSpPr/>
            <p:nvPr/>
          </p:nvSpPr>
          <p:spPr>
            <a:xfrm>
              <a:off x="6248889" y="3270245"/>
              <a:ext cx="580149" cy="46947"/>
            </a:xfrm>
            <a:custGeom>
              <a:rect b="b" l="l" r="r" t="t"/>
              <a:pathLst>
                <a:path extrusionOk="0" h="263" w="3250">
                  <a:moveTo>
                    <a:pt x="0" y="1"/>
                  </a:moveTo>
                  <a:lnTo>
                    <a:pt x="0" y="262"/>
                  </a:lnTo>
                  <a:lnTo>
                    <a:pt x="3250" y="262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1"/>
            <p:cNvSpPr/>
            <p:nvPr/>
          </p:nvSpPr>
          <p:spPr>
            <a:xfrm>
              <a:off x="5996838" y="3270245"/>
              <a:ext cx="223670" cy="46947"/>
            </a:xfrm>
            <a:custGeom>
              <a:rect b="b" l="l" r="r" t="t"/>
              <a:pathLst>
                <a:path extrusionOk="0" h="263" w="1253">
                  <a:moveTo>
                    <a:pt x="1" y="1"/>
                  </a:moveTo>
                  <a:lnTo>
                    <a:pt x="1" y="262"/>
                  </a:lnTo>
                  <a:lnTo>
                    <a:pt x="1253" y="262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1"/>
            <p:cNvSpPr/>
            <p:nvPr/>
          </p:nvSpPr>
          <p:spPr>
            <a:xfrm>
              <a:off x="6552707" y="3163676"/>
              <a:ext cx="138343" cy="46769"/>
            </a:xfrm>
            <a:custGeom>
              <a:rect b="b" l="l" r="r" t="t"/>
              <a:pathLst>
                <a:path extrusionOk="0" h="262" w="775">
                  <a:moveTo>
                    <a:pt x="1" y="0"/>
                  </a:moveTo>
                  <a:lnTo>
                    <a:pt x="1" y="262"/>
                  </a:lnTo>
                  <a:lnTo>
                    <a:pt x="774" y="262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1"/>
            <p:cNvSpPr/>
            <p:nvPr/>
          </p:nvSpPr>
          <p:spPr>
            <a:xfrm>
              <a:off x="6719253" y="3163676"/>
              <a:ext cx="342734" cy="46769"/>
            </a:xfrm>
            <a:custGeom>
              <a:rect b="b" l="l" r="r" t="t"/>
              <a:pathLst>
                <a:path extrusionOk="0" h="262" w="1920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1"/>
            <p:cNvSpPr/>
            <p:nvPr/>
          </p:nvSpPr>
          <p:spPr>
            <a:xfrm>
              <a:off x="6552707" y="3032832"/>
              <a:ext cx="513031" cy="46947"/>
            </a:xfrm>
            <a:custGeom>
              <a:rect b="b" l="l" r="r" t="t"/>
              <a:pathLst>
                <a:path extrusionOk="0" h="263" w="2874">
                  <a:moveTo>
                    <a:pt x="1" y="1"/>
                  </a:moveTo>
                  <a:lnTo>
                    <a:pt x="1" y="262"/>
                  </a:lnTo>
                  <a:lnTo>
                    <a:pt x="2873" y="262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1"/>
            <p:cNvSpPr/>
            <p:nvPr/>
          </p:nvSpPr>
          <p:spPr>
            <a:xfrm>
              <a:off x="6552707" y="2926263"/>
              <a:ext cx="141199" cy="46947"/>
            </a:xfrm>
            <a:custGeom>
              <a:rect b="b" l="l" r="r" t="t"/>
              <a:pathLst>
                <a:path extrusionOk="0" h="263" w="791">
                  <a:moveTo>
                    <a:pt x="1" y="0"/>
                  </a:moveTo>
                  <a:lnTo>
                    <a:pt x="1" y="262"/>
                  </a:lnTo>
                  <a:lnTo>
                    <a:pt x="791" y="2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1"/>
            <p:cNvSpPr/>
            <p:nvPr/>
          </p:nvSpPr>
          <p:spPr>
            <a:xfrm>
              <a:off x="6722288" y="2926263"/>
              <a:ext cx="342734" cy="46947"/>
            </a:xfrm>
            <a:custGeom>
              <a:rect b="b" l="l" r="r" t="t"/>
              <a:pathLst>
                <a:path extrusionOk="0" h="263" w="1920">
                  <a:moveTo>
                    <a:pt x="0" y="0"/>
                  </a:moveTo>
                  <a:lnTo>
                    <a:pt x="4" y="262"/>
                  </a:lnTo>
                  <a:lnTo>
                    <a:pt x="1919" y="262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1"/>
            <p:cNvSpPr/>
            <p:nvPr/>
          </p:nvSpPr>
          <p:spPr>
            <a:xfrm>
              <a:off x="6856704" y="2810770"/>
              <a:ext cx="207604" cy="46947"/>
            </a:xfrm>
            <a:custGeom>
              <a:rect b="b" l="l" r="r" t="t"/>
              <a:pathLst>
                <a:path extrusionOk="0" h="263" w="1163">
                  <a:moveTo>
                    <a:pt x="0" y="1"/>
                  </a:moveTo>
                  <a:lnTo>
                    <a:pt x="0" y="262"/>
                  </a:lnTo>
                  <a:lnTo>
                    <a:pt x="1162" y="262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1"/>
            <p:cNvSpPr/>
            <p:nvPr/>
          </p:nvSpPr>
          <p:spPr>
            <a:xfrm>
              <a:off x="6552707" y="2810770"/>
              <a:ext cx="277758" cy="46947"/>
            </a:xfrm>
            <a:custGeom>
              <a:rect b="b" l="l" r="r" t="t"/>
              <a:pathLst>
                <a:path extrusionOk="0" h="263" w="1556">
                  <a:moveTo>
                    <a:pt x="1" y="1"/>
                  </a:moveTo>
                  <a:lnTo>
                    <a:pt x="1" y="262"/>
                  </a:lnTo>
                  <a:lnTo>
                    <a:pt x="1556" y="26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1"/>
            <p:cNvSpPr/>
            <p:nvPr/>
          </p:nvSpPr>
          <p:spPr>
            <a:xfrm>
              <a:off x="6552707" y="2704202"/>
              <a:ext cx="139771" cy="46769"/>
            </a:xfrm>
            <a:custGeom>
              <a:rect b="b" l="l" r="r" t="t"/>
              <a:pathLst>
                <a:path extrusionOk="0" h="262" w="783">
                  <a:moveTo>
                    <a:pt x="1" y="0"/>
                  </a:moveTo>
                  <a:lnTo>
                    <a:pt x="1" y="262"/>
                  </a:lnTo>
                  <a:lnTo>
                    <a:pt x="782" y="26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1"/>
            <p:cNvSpPr/>
            <p:nvPr/>
          </p:nvSpPr>
          <p:spPr>
            <a:xfrm>
              <a:off x="6720682" y="2704202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1"/>
            <p:cNvSpPr/>
            <p:nvPr/>
          </p:nvSpPr>
          <p:spPr>
            <a:xfrm>
              <a:off x="5994695" y="3719544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0"/>
                  </a:moveTo>
                  <a:lnTo>
                    <a:pt x="0" y="262"/>
                  </a:lnTo>
                  <a:lnTo>
                    <a:pt x="2186" y="262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1"/>
            <p:cNvSpPr/>
            <p:nvPr/>
          </p:nvSpPr>
          <p:spPr>
            <a:xfrm>
              <a:off x="6410973" y="3719544"/>
              <a:ext cx="225276" cy="46947"/>
            </a:xfrm>
            <a:custGeom>
              <a:rect b="b" l="l" r="r" t="t"/>
              <a:pathLst>
                <a:path extrusionOk="0" h="263" w="1262">
                  <a:moveTo>
                    <a:pt x="1" y="0"/>
                  </a:moveTo>
                  <a:lnTo>
                    <a:pt x="1" y="262"/>
                  </a:lnTo>
                  <a:lnTo>
                    <a:pt x="1261" y="262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1"/>
            <p:cNvSpPr/>
            <p:nvPr/>
          </p:nvSpPr>
          <p:spPr>
            <a:xfrm>
              <a:off x="5994695" y="3603337"/>
              <a:ext cx="222956" cy="47662"/>
            </a:xfrm>
            <a:custGeom>
              <a:rect b="b" l="l" r="r" t="t"/>
              <a:pathLst>
                <a:path extrusionOk="0" h="267" w="1249">
                  <a:moveTo>
                    <a:pt x="0" y="1"/>
                  </a:moveTo>
                  <a:lnTo>
                    <a:pt x="0" y="267"/>
                  </a:lnTo>
                  <a:lnTo>
                    <a:pt x="1248" y="267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1"/>
            <p:cNvSpPr/>
            <p:nvPr/>
          </p:nvSpPr>
          <p:spPr>
            <a:xfrm>
              <a:off x="6691585" y="3527293"/>
              <a:ext cx="447161" cy="431274"/>
            </a:xfrm>
            <a:custGeom>
              <a:rect b="b" l="l" r="r" t="t"/>
              <a:pathLst>
                <a:path extrusionOk="0" h="2416" w="2505">
                  <a:moveTo>
                    <a:pt x="127" y="1"/>
                  </a:moveTo>
                  <a:cubicBezTo>
                    <a:pt x="58" y="1"/>
                    <a:pt x="0" y="54"/>
                    <a:pt x="0" y="124"/>
                  </a:cubicBezTo>
                  <a:lnTo>
                    <a:pt x="0" y="2289"/>
                  </a:lnTo>
                  <a:cubicBezTo>
                    <a:pt x="0" y="2358"/>
                    <a:pt x="58" y="2415"/>
                    <a:pt x="127" y="2415"/>
                  </a:cubicBezTo>
                  <a:lnTo>
                    <a:pt x="2378" y="2415"/>
                  </a:lnTo>
                  <a:cubicBezTo>
                    <a:pt x="2447" y="2415"/>
                    <a:pt x="2505" y="2358"/>
                    <a:pt x="2505" y="2289"/>
                  </a:cubicBezTo>
                  <a:lnTo>
                    <a:pt x="2505" y="124"/>
                  </a:lnTo>
                  <a:cubicBezTo>
                    <a:pt x="2505" y="54"/>
                    <a:pt x="2447" y="1"/>
                    <a:pt x="2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1"/>
            <p:cNvSpPr/>
            <p:nvPr/>
          </p:nvSpPr>
          <p:spPr>
            <a:xfrm>
              <a:off x="6246033" y="3603337"/>
              <a:ext cx="390217" cy="47662"/>
            </a:xfrm>
            <a:custGeom>
              <a:rect b="b" l="l" r="r" t="t"/>
              <a:pathLst>
                <a:path extrusionOk="0" h="267" w="2186">
                  <a:moveTo>
                    <a:pt x="0" y="1"/>
                  </a:moveTo>
                  <a:lnTo>
                    <a:pt x="0" y="267"/>
                  </a:lnTo>
                  <a:lnTo>
                    <a:pt x="2185" y="267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6730321" y="3557996"/>
              <a:ext cx="390217" cy="350232"/>
            </a:xfrm>
            <a:custGeom>
              <a:rect b="b" l="l" r="r" t="t"/>
              <a:pathLst>
                <a:path extrusionOk="0" h="1962" w="2186">
                  <a:moveTo>
                    <a:pt x="2087" y="50"/>
                  </a:moveTo>
                  <a:cubicBezTo>
                    <a:pt x="2116" y="50"/>
                    <a:pt x="2136" y="75"/>
                    <a:pt x="2136" y="99"/>
                  </a:cubicBezTo>
                  <a:lnTo>
                    <a:pt x="2136" y="1863"/>
                  </a:lnTo>
                  <a:cubicBezTo>
                    <a:pt x="2136" y="1891"/>
                    <a:pt x="2112" y="1912"/>
                    <a:pt x="2087" y="1912"/>
                  </a:cubicBezTo>
                  <a:lnTo>
                    <a:pt x="102" y="1912"/>
                  </a:lnTo>
                  <a:cubicBezTo>
                    <a:pt x="74" y="1912"/>
                    <a:pt x="53" y="1891"/>
                    <a:pt x="53" y="1863"/>
                  </a:cubicBezTo>
                  <a:lnTo>
                    <a:pt x="53" y="99"/>
                  </a:lnTo>
                  <a:cubicBezTo>
                    <a:pt x="53" y="75"/>
                    <a:pt x="74" y="50"/>
                    <a:pt x="102" y="50"/>
                  </a:cubicBezTo>
                  <a:close/>
                  <a:moveTo>
                    <a:pt x="102" y="1"/>
                  </a:moveTo>
                  <a:cubicBezTo>
                    <a:pt x="45" y="1"/>
                    <a:pt x="0" y="46"/>
                    <a:pt x="0" y="99"/>
                  </a:cubicBezTo>
                  <a:lnTo>
                    <a:pt x="0" y="1863"/>
                  </a:lnTo>
                  <a:cubicBezTo>
                    <a:pt x="0" y="1920"/>
                    <a:pt x="45" y="1961"/>
                    <a:pt x="102" y="1961"/>
                  </a:cubicBezTo>
                  <a:lnTo>
                    <a:pt x="2087" y="1961"/>
                  </a:lnTo>
                  <a:cubicBezTo>
                    <a:pt x="2140" y="1961"/>
                    <a:pt x="2185" y="1916"/>
                    <a:pt x="2185" y="1863"/>
                  </a:cubicBezTo>
                  <a:lnTo>
                    <a:pt x="2185" y="99"/>
                  </a:lnTo>
                  <a:cubicBezTo>
                    <a:pt x="2185" y="46"/>
                    <a:pt x="2140" y="1"/>
                    <a:pt x="2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1"/>
            <p:cNvSpPr/>
            <p:nvPr/>
          </p:nvSpPr>
          <p:spPr>
            <a:xfrm>
              <a:off x="6766022" y="3637788"/>
              <a:ext cx="105319" cy="190646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1"/>
            <p:cNvSpPr/>
            <p:nvPr/>
          </p:nvSpPr>
          <p:spPr>
            <a:xfrm>
              <a:off x="6979338" y="3637788"/>
              <a:ext cx="106033" cy="190646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1"/>
            <p:cNvSpPr/>
            <p:nvPr/>
          </p:nvSpPr>
          <p:spPr>
            <a:xfrm>
              <a:off x="6894547" y="3615475"/>
              <a:ext cx="74081" cy="235273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1"/>
            <p:cNvSpPr/>
            <p:nvPr/>
          </p:nvSpPr>
          <p:spPr>
            <a:xfrm>
              <a:off x="5999694" y="2676355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1"/>
            <p:cNvSpPr/>
            <p:nvPr/>
          </p:nvSpPr>
          <p:spPr>
            <a:xfrm>
              <a:off x="5999694" y="2871462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0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1"/>
            <p:cNvSpPr/>
            <p:nvPr/>
          </p:nvSpPr>
          <p:spPr>
            <a:xfrm>
              <a:off x="5999694" y="3064249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1"/>
            <p:cNvSpPr/>
            <p:nvPr/>
          </p:nvSpPr>
          <p:spPr>
            <a:xfrm>
              <a:off x="6054495" y="2833440"/>
              <a:ext cx="401999" cy="30168"/>
            </a:xfrm>
            <a:custGeom>
              <a:rect b="b" l="l" r="r" t="t"/>
              <a:pathLst>
                <a:path extrusionOk="0" h="169" w="2252">
                  <a:moveTo>
                    <a:pt x="2198" y="50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50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1"/>
            <p:cNvSpPr/>
            <p:nvPr/>
          </p:nvSpPr>
          <p:spPr>
            <a:xfrm>
              <a:off x="6054495" y="3029261"/>
              <a:ext cx="401999" cy="29989"/>
            </a:xfrm>
            <a:custGeom>
              <a:rect b="b" l="l" r="r" t="t"/>
              <a:pathLst>
                <a:path extrusionOk="0" h="168" w="2252">
                  <a:moveTo>
                    <a:pt x="2198" y="49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49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1"/>
            <p:cNvSpPr/>
            <p:nvPr/>
          </p:nvSpPr>
          <p:spPr>
            <a:xfrm>
              <a:off x="6028969" y="2712235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3"/>
                  </a:moveTo>
                  <a:cubicBezTo>
                    <a:pt x="316" y="53"/>
                    <a:pt x="393" y="131"/>
                    <a:pt x="393" y="225"/>
                  </a:cubicBezTo>
                  <a:cubicBezTo>
                    <a:pt x="393" y="319"/>
                    <a:pt x="316" y="397"/>
                    <a:pt x="222" y="397"/>
                  </a:cubicBezTo>
                  <a:cubicBezTo>
                    <a:pt x="127" y="397"/>
                    <a:pt x="50" y="319"/>
                    <a:pt x="50" y="225"/>
                  </a:cubicBezTo>
                  <a:cubicBezTo>
                    <a:pt x="50" y="131"/>
                    <a:pt x="127" y="53"/>
                    <a:pt x="222" y="53"/>
                  </a:cubicBezTo>
                  <a:close/>
                  <a:moveTo>
                    <a:pt x="222" y="0"/>
                  </a:moveTo>
                  <a:cubicBezTo>
                    <a:pt x="99" y="0"/>
                    <a:pt x="1" y="102"/>
                    <a:pt x="1" y="225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5"/>
                  </a:cubicBezTo>
                  <a:cubicBezTo>
                    <a:pt x="447" y="102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1"/>
            <p:cNvSpPr/>
            <p:nvPr/>
          </p:nvSpPr>
          <p:spPr>
            <a:xfrm>
              <a:off x="6028969" y="2900559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0"/>
                  </a:moveTo>
                  <a:cubicBezTo>
                    <a:pt x="316" y="50"/>
                    <a:pt x="393" y="128"/>
                    <a:pt x="393" y="222"/>
                  </a:cubicBezTo>
                  <a:cubicBezTo>
                    <a:pt x="393" y="316"/>
                    <a:pt x="316" y="394"/>
                    <a:pt x="222" y="394"/>
                  </a:cubicBezTo>
                  <a:cubicBezTo>
                    <a:pt x="127" y="394"/>
                    <a:pt x="50" y="316"/>
                    <a:pt x="50" y="222"/>
                  </a:cubicBezTo>
                  <a:cubicBezTo>
                    <a:pt x="50" y="128"/>
                    <a:pt x="127" y="50"/>
                    <a:pt x="222" y="50"/>
                  </a:cubicBezTo>
                  <a:close/>
                  <a:moveTo>
                    <a:pt x="222" y="1"/>
                  </a:moveTo>
                  <a:cubicBezTo>
                    <a:pt x="99" y="1"/>
                    <a:pt x="1" y="99"/>
                    <a:pt x="1" y="222"/>
                  </a:cubicBezTo>
                  <a:cubicBezTo>
                    <a:pt x="1" y="345"/>
                    <a:pt x="99" y="447"/>
                    <a:pt x="222" y="447"/>
                  </a:cubicBezTo>
                  <a:cubicBezTo>
                    <a:pt x="344" y="447"/>
                    <a:pt x="447" y="345"/>
                    <a:pt x="447" y="222"/>
                  </a:cubicBezTo>
                  <a:cubicBezTo>
                    <a:pt x="447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1"/>
            <p:cNvSpPr/>
            <p:nvPr/>
          </p:nvSpPr>
          <p:spPr>
            <a:xfrm>
              <a:off x="6028969" y="3102984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4"/>
                  </a:moveTo>
                  <a:cubicBezTo>
                    <a:pt x="316" y="54"/>
                    <a:pt x="393" y="131"/>
                    <a:pt x="393" y="226"/>
                  </a:cubicBezTo>
                  <a:cubicBezTo>
                    <a:pt x="393" y="320"/>
                    <a:pt x="316" y="397"/>
                    <a:pt x="222" y="397"/>
                  </a:cubicBezTo>
                  <a:cubicBezTo>
                    <a:pt x="127" y="397"/>
                    <a:pt x="50" y="320"/>
                    <a:pt x="50" y="226"/>
                  </a:cubicBezTo>
                  <a:cubicBezTo>
                    <a:pt x="50" y="131"/>
                    <a:pt x="127" y="54"/>
                    <a:pt x="222" y="54"/>
                  </a:cubicBezTo>
                  <a:close/>
                  <a:moveTo>
                    <a:pt x="222" y="0"/>
                  </a:moveTo>
                  <a:cubicBezTo>
                    <a:pt x="99" y="0"/>
                    <a:pt x="1" y="103"/>
                    <a:pt x="1" y="226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6"/>
                  </a:cubicBezTo>
                  <a:cubicBezTo>
                    <a:pt x="447" y="103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1"/>
            <p:cNvSpPr/>
            <p:nvPr/>
          </p:nvSpPr>
          <p:spPr>
            <a:xfrm>
              <a:off x="6268524" y="2734727"/>
              <a:ext cx="35344" cy="35344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1"/>
            <p:cNvSpPr/>
            <p:nvPr/>
          </p:nvSpPr>
          <p:spPr>
            <a:xfrm>
              <a:off x="6440248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6357064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1"/>
            <p:cNvSpPr/>
            <p:nvPr/>
          </p:nvSpPr>
          <p:spPr>
            <a:xfrm>
              <a:off x="6268524" y="2928406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1"/>
            <p:cNvSpPr/>
            <p:nvPr/>
          </p:nvSpPr>
          <p:spPr>
            <a:xfrm>
              <a:off x="6440248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1"/>
            <p:cNvSpPr/>
            <p:nvPr/>
          </p:nvSpPr>
          <p:spPr>
            <a:xfrm>
              <a:off x="6357064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1"/>
            <p:cNvSpPr/>
            <p:nvPr/>
          </p:nvSpPr>
          <p:spPr>
            <a:xfrm>
              <a:off x="6268524" y="3125655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1"/>
            <p:cNvSpPr/>
            <p:nvPr/>
          </p:nvSpPr>
          <p:spPr>
            <a:xfrm>
              <a:off x="6440248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1"/>
            <p:cNvSpPr/>
            <p:nvPr/>
          </p:nvSpPr>
          <p:spPr>
            <a:xfrm>
              <a:off x="6357064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1"/>
            <p:cNvSpPr/>
            <p:nvPr/>
          </p:nvSpPr>
          <p:spPr>
            <a:xfrm>
              <a:off x="6514846" y="2312002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1"/>
            <p:cNvSpPr/>
            <p:nvPr/>
          </p:nvSpPr>
          <p:spPr>
            <a:xfrm>
              <a:off x="8770109" y="2576190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7684259" y="1585165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1"/>
            <p:cNvSpPr/>
            <p:nvPr/>
          </p:nvSpPr>
          <p:spPr>
            <a:xfrm>
              <a:off x="4916951" y="2621834"/>
              <a:ext cx="114273" cy="206848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1"/>
            <p:cNvSpPr/>
            <p:nvPr/>
          </p:nvSpPr>
          <p:spPr>
            <a:xfrm>
              <a:off x="5148400" y="2621834"/>
              <a:ext cx="115047" cy="206848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1"/>
            <p:cNvSpPr/>
            <p:nvPr/>
          </p:nvSpPr>
          <p:spPr>
            <a:xfrm>
              <a:off x="5056402" y="2597625"/>
              <a:ext cx="80378" cy="255267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1"/>
            <p:cNvSpPr/>
            <p:nvPr/>
          </p:nvSpPr>
          <p:spPr>
            <a:xfrm>
              <a:off x="5301915" y="2786239"/>
              <a:ext cx="66665" cy="66661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1"/>
            <p:cNvSpPr/>
            <p:nvPr/>
          </p:nvSpPr>
          <p:spPr>
            <a:xfrm>
              <a:off x="5625811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1"/>
            <p:cNvSpPr/>
            <p:nvPr/>
          </p:nvSpPr>
          <p:spPr>
            <a:xfrm>
              <a:off x="5468913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61"/>
          <p:cNvSpPr txBox="1"/>
          <p:nvPr/>
        </p:nvSpPr>
        <p:spPr>
          <a:xfrm>
            <a:off x="298550" y="3525675"/>
            <a:ext cx="33165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Gabriel Soares &amp; Gabriel Mendonca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70"/>
          <p:cNvPicPr preferRelativeResize="0"/>
          <p:nvPr/>
        </p:nvPicPr>
        <p:blipFill rotWithShape="1">
          <a:blip r:embed="rId3">
            <a:alphaModFix/>
          </a:blip>
          <a:srcRect b="0" l="0" r="0" t="635"/>
          <a:stretch/>
        </p:blipFill>
        <p:spPr>
          <a:xfrm>
            <a:off x="0" y="0"/>
            <a:ext cx="9144003" cy="5048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5" y="1526575"/>
            <a:ext cx="3817277" cy="250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482" y="1164999"/>
            <a:ext cx="4800783" cy="223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201" y="3623778"/>
            <a:ext cx="4095749" cy="123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71"/>
          <p:cNvSpPr txBox="1"/>
          <p:nvPr>
            <p:ph type="title"/>
          </p:nvPr>
        </p:nvSpPr>
        <p:spPr>
          <a:xfrm>
            <a:off x="858450" y="96050"/>
            <a:ext cx="74271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Authentication Pages</a:t>
            </a:r>
            <a:endParaRPr sz="4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2"/>
          <p:cNvSpPr txBox="1"/>
          <p:nvPr>
            <p:ph type="title"/>
          </p:nvPr>
        </p:nvSpPr>
        <p:spPr>
          <a:xfrm>
            <a:off x="554863" y="2846675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Reviews</a:t>
            </a:r>
            <a:endParaRPr/>
          </a:p>
        </p:txBody>
      </p:sp>
      <p:sp>
        <p:nvSpPr>
          <p:cNvPr id="1730" name="Google Shape;1730;p72"/>
          <p:cNvSpPr txBox="1"/>
          <p:nvPr>
            <p:ph idx="2" type="title"/>
          </p:nvPr>
        </p:nvSpPr>
        <p:spPr>
          <a:xfrm>
            <a:off x="1393063" y="1427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731" name="Google Shape;1731;p72"/>
          <p:cNvGrpSpPr/>
          <p:nvPr/>
        </p:nvGrpSpPr>
        <p:grpSpPr>
          <a:xfrm>
            <a:off x="3780524" y="539500"/>
            <a:ext cx="4965545" cy="4603999"/>
            <a:chOff x="4026124" y="539500"/>
            <a:chExt cx="4965545" cy="4603999"/>
          </a:xfrm>
        </p:grpSpPr>
        <p:sp>
          <p:nvSpPr>
            <p:cNvPr id="1732" name="Google Shape;1732;p72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72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72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2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2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2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2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2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2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2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72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72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72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72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72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2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2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2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72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2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2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2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2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2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2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2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2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2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2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2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2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2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2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2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2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2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2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2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2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2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2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2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2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2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2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2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2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2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2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2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72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2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2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2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2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2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2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2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2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2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2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2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2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2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2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2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72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2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2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2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2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2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2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2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2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72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72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2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2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2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2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2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2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2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2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2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2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2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2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2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2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2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2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2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2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2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72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72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2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2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72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72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72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72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72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72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72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72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2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5" name="Google Shape;18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000" y="1245599"/>
            <a:ext cx="5195050" cy="3502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6" name="Google Shape;1846;p73"/>
          <p:cNvSpPr txBox="1"/>
          <p:nvPr>
            <p:ph type="title"/>
          </p:nvPr>
        </p:nvSpPr>
        <p:spPr>
          <a:xfrm>
            <a:off x="1429950" y="84200"/>
            <a:ext cx="74271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Problem With Text Reviews</a:t>
            </a:r>
            <a:endParaRPr sz="4700"/>
          </a:p>
        </p:txBody>
      </p:sp>
      <p:pic>
        <p:nvPicPr>
          <p:cNvPr id="1847" name="Google Shape;184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475" y="1368150"/>
            <a:ext cx="747950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74"/>
          <p:cNvSpPr txBox="1"/>
          <p:nvPr/>
        </p:nvSpPr>
        <p:spPr>
          <a:xfrm>
            <a:off x="1903125" y="259275"/>
            <a:ext cx="687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Retrieval Augmented Generation (RAG)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53" name="Google Shape;185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50" y="3351929"/>
            <a:ext cx="3369900" cy="15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50" y="1651425"/>
            <a:ext cx="2825601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74"/>
          <p:cNvSpPr txBox="1"/>
          <p:nvPr/>
        </p:nvSpPr>
        <p:spPr>
          <a:xfrm>
            <a:off x="801200" y="1179550"/>
            <a:ext cx="243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1: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Embed and index our entire restaurant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dataset.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56" name="Google Shape;1856;p74"/>
          <p:cNvSpPr txBox="1"/>
          <p:nvPr/>
        </p:nvSpPr>
        <p:spPr>
          <a:xfrm>
            <a:off x="238550" y="2658625"/>
            <a:ext cx="36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2: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After user sends restaurant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search query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smart retriever compares it with all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restaurant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reviews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 find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similarity score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between them.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57" name="Google Shape;1857;p74"/>
          <p:cNvSpPr txBox="1"/>
          <p:nvPr/>
        </p:nvSpPr>
        <p:spPr>
          <a:xfrm>
            <a:off x="5050875" y="1179550"/>
            <a:ext cx="364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3: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Our RAG pipeline then sends all the relevant restaurant/review information and rankings back to our GPT4 agent, and he crafts the final response for the user, based on that data.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58" name="Google Shape;185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6500" y="2299925"/>
            <a:ext cx="3369901" cy="2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8157" y="2903121"/>
            <a:ext cx="1707312" cy="96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74"/>
          <p:cNvPicPr preferRelativeResize="0"/>
          <p:nvPr/>
        </p:nvPicPr>
        <p:blipFill rotWithShape="1">
          <a:blip r:embed="rId7">
            <a:alphaModFix/>
          </a:blip>
          <a:srcRect b="-5460" l="0" r="0" t="5460"/>
          <a:stretch/>
        </p:blipFill>
        <p:spPr>
          <a:xfrm>
            <a:off x="5303781" y="2845664"/>
            <a:ext cx="1353210" cy="11428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1" name="Google Shape;1861;p74"/>
          <p:cNvCxnSpPr/>
          <p:nvPr/>
        </p:nvCxnSpPr>
        <p:spPr>
          <a:xfrm>
            <a:off x="4457913" y="1179550"/>
            <a:ext cx="14700" cy="378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p74"/>
          <p:cNvCxnSpPr/>
          <p:nvPr/>
        </p:nvCxnSpPr>
        <p:spPr>
          <a:xfrm>
            <a:off x="1296875" y="51300"/>
            <a:ext cx="6308400" cy="50703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p74"/>
          <p:cNvCxnSpPr/>
          <p:nvPr/>
        </p:nvCxnSpPr>
        <p:spPr>
          <a:xfrm flipH="1">
            <a:off x="1450750" y="58625"/>
            <a:ext cx="5663700" cy="50409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75"/>
          <p:cNvSpPr txBox="1"/>
          <p:nvPr/>
        </p:nvSpPr>
        <p:spPr>
          <a:xfrm>
            <a:off x="2459975" y="39450"/>
            <a:ext cx="5914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New!</a:t>
            </a:r>
            <a:r>
              <a:rPr b="1"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-</a:t>
            </a: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LLM Assisted Dataset Enrichment</a:t>
            </a: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3400">
                <a:latin typeface="Oswald"/>
                <a:ea typeface="Oswald"/>
                <a:cs typeface="Oswald"/>
                <a:sym typeface="Oswald"/>
              </a:rPr>
              <a:t>(In Progress)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9" name="Google Shape;1869;p75"/>
          <p:cNvSpPr txBox="1"/>
          <p:nvPr/>
        </p:nvSpPr>
        <p:spPr>
          <a:xfrm>
            <a:off x="267900" y="1093850"/>
            <a:ext cx="3007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1: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Extract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score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structure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our entire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restaurant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dataset,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using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GPT-3.5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70" name="Google Shape;1870;p75"/>
          <p:cNvSpPr txBox="1"/>
          <p:nvPr/>
        </p:nvSpPr>
        <p:spPr>
          <a:xfrm>
            <a:off x="267900" y="3501275"/>
            <a:ext cx="3641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2: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After user sends restaurant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search query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it’s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subjective features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are identified and their respective scores on the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enriched review dataset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are used to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re-rank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the remaining restaurants that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survived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the first filtering cut.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71" name="Google Shape;1871;p75"/>
          <p:cNvSpPr txBox="1"/>
          <p:nvPr/>
        </p:nvSpPr>
        <p:spPr>
          <a:xfrm>
            <a:off x="5050875" y="1304125"/>
            <a:ext cx="364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3: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Our LLM pipeline then sends all the relevant restaurant/review information and rankings back to our GPT4 agent, and he crafts the final response for the user, based on that data.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872" name="Google Shape;1872;p75"/>
          <p:cNvCxnSpPr/>
          <p:nvPr/>
        </p:nvCxnSpPr>
        <p:spPr>
          <a:xfrm>
            <a:off x="4637950" y="1443375"/>
            <a:ext cx="10500" cy="352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3" name="Google Shape;1873;p75"/>
          <p:cNvPicPr preferRelativeResize="0"/>
          <p:nvPr/>
        </p:nvPicPr>
        <p:blipFill rotWithShape="1">
          <a:blip r:embed="rId3">
            <a:alphaModFix/>
          </a:blip>
          <a:srcRect b="0" l="0" r="1146" t="0"/>
          <a:stretch/>
        </p:blipFill>
        <p:spPr>
          <a:xfrm>
            <a:off x="5121000" y="2323650"/>
            <a:ext cx="3403400" cy="2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75"/>
          <p:cNvPicPr preferRelativeResize="0"/>
          <p:nvPr/>
        </p:nvPicPr>
        <p:blipFill rotWithShape="1">
          <a:blip r:embed="rId4">
            <a:alphaModFix/>
          </a:blip>
          <a:srcRect b="66227" l="0" r="0" t="0"/>
          <a:stretch/>
        </p:blipFill>
        <p:spPr>
          <a:xfrm>
            <a:off x="298350" y="1932448"/>
            <a:ext cx="3757150" cy="12786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5" name="Google Shape;1875;p75"/>
          <p:cNvCxnSpPr/>
          <p:nvPr/>
        </p:nvCxnSpPr>
        <p:spPr>
          <a:xfrm flipH="1">
            <a:off x="298350" y="3414350"/>
            <a:ext cx="37974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0" name="Google Shape;188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825" y="362824"/>
            <a:ext cx="4476775" cy="451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82050"/>
            <a:ext cx="4208577" cy="246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"/>
            <a:ext cx="3978383" cy="26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77"/>
          <p:cNvSpPr txBox="1"/>
          <p:nvPr/>
        </p:nvSpPr>
        <p:spPr>
          <a:xfrm>
            <a:off x="1317325" y="65725"/>
            <a:ext cx="785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Database Filtering from Natural 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Language Query (DONE!)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8" name="Google Shape;1888;p77"/>
          <p:cNvSpPr txBox="1"/>
          <p:nvPr/>
        </p:nvSpPr>
        <p:spPr>
          <a:xfrm>
            <a:off x="5249200" y="1078475"/>
            <a:ext cx="3583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2: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GPT4 returns to the backend only the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custom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pandas code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necessary to perform the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889" name="Google Shape;1889;p77"/>
          <p:cNvCxnSpPr/>
          <p:nvPr/>
        </p:nvCxnSpPr>
        <p:spPr>
          <a:xfrm>
            <a:off x="5079413" y="1179550"/>
            <a:ext cx="14700" cy="378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0" name="Google Shape;1890;p77"/>
          <p:cNvPicPr preferRelativeResize="0"/>
          <p:nvPr/>
        </p:nvPicPr>
        <p:blipFill rotWithShape="1">
          <a:blip r:embed="rId3">
            <a:alphaModFix/>
          </a:blip>
          <a:srcRect b="50279" l="13891" r="10568" t="27999"/>
          <a:stretch/>
        </p:blipFill>
        <p:spPr>
          <a:xfrm>
            <a:off x="149626" y="2588275"/>
            <a:ext cx="4735751" cy="96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77"/>
          <p:cNvSpPr txBox="1"/>
          <p:nvPr/>
        </p:nvSpPr>
        <p:spPr>
          <a:xfrm>
            <a:off x="1079300" y="1150050"/>
            <a:ext cx="2876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1: 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Send to GPT4: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AutoNum type="arabicPeriod"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User’s query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AutoNum type="arabicPeriod"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Database schema 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AutoNum type="arabicPeriod"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Special prompt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92" name="Google Shape;1892;p77"/>
          <p:cNvSpPr txBox="1"/>
          <p:nvPr/>
        </p:nvSpPr>
        <p:spPr>
          <a:xfrm>
            <a:off x="5375900" y="3037950"/>
            <a:ext cx="364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3: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Llama Index’s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agent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executes the code,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 the dataset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 only include Tapas Style Spanish restaurants in NYC, that have Jamon as a menu item.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93" name="Google Shape;189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625" y="2119425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9709" y="2100439"/>
            <a:ext cx="186116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6324025" y="2316465"/>
            <a:ext cx="414881" cy="1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625" y="3666049"/>
            <a:ext cx="4735750" cy="53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676" y="4314600"/>
            <a:ext cx="4831637" cy="7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75900" y="4247000"/>
            <a:ext cx="3641098" cy="5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588" y="1065864"/>
            <a:ext cx="3701224" cy="257711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4" name="Google Shape;190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25" y="2666375"/>
            <a:ext cx="2203326" cy="22353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5" name="Google Shape;190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249" y="115775"/>
            <a:ext cx="2433599" cy="48387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6" name="Google Shape;1906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250" y="1213000"/>
            <a:ext cx="1440475" cy="10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79"/>
          <p:cNvSpPr txBox="1"/>
          <p:nvPr>
            <p:ph type="title"/>
          </p:nvPr>
        </p:nvSpPr>
        <p:spPr>
          <a:xfrm>
            <a:off x="858450" y="142825"/>
            <a:ext cx="74271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For Next Sprint:</a:t>
            </a:r>
            <a:endParaRPr sz="4700"/>
          </a:p>
        </p:txBody>
      </p:sp>
      <p:sp>
        <p:nvSpPr>
          <p:cNvPr id="1912" name="Google Shape;1912;p79"/>
          <p:cNvSpPr txBox="1"/>
          <p:nvPr>
            <p:ph idx="4294967295" type="title"/>
          </p:nvPr>
        </p:nvSpPr>
        <p:spPr>
          <a:xfrm>
            <a:off x="858450" y="3588850"/>
            <a:ext cx="9141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03</a:t>
            </a:r>
            <a:endParaRPr sz="3100"/>
          </a:p>
        </p:txBody>
      </p:sp>
      <p:sp>
        <p:nvSpPr>
          <p:cNvPr id="1913" name="Google Shape;1913;p79"/>
          <p:cNvSpPr txBox="1"/>
          <p:nvPr>
            <p:ph idx="4294967295" type="title"/>
          </p:nvPr>
        </p:nvSpPr>
        <p:spPr>
          <a:xfrm>
            <a:off x="858450" y="2704725"/>
            <a:ext cx="9141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02</a:t>
            </a:r>
            <a:endParaRPr sz="3100"/>
          </a:p>
        </p:txBody>
      </p:sp>
      <p:sp>
        <p:nvSpPr>
          <p:cNvPr id="1914" name="Google Shape;1914;p79"/>
          <p:cNvSpPr txBox="1"/>
          <p:nvPr>
            <p:ph idx="4294967295" type="title"/>
          </p:nvPr>
        </p:nvSpPr>
        <p:spPr>
          <a:xfrm>
            <a:off x="858450" y="1820600"/>
            <a:ext cx="9141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01</a:t>
            </a:r>
            <a:endParaRPr sz="3100"/>
          </a:p>
        </p:txBody>
      </p:sp>
      <p:sp>
        <p:nvSpPr>
          <p:cNvPr id="1915" name="Google Shape;1915;p79"/>
          <p:cNvSpPr txBox="1"/>
          <p:nvPr>
            <p:ph idx="4294967295" type="subTitle"/>
          </p:nvPr>
        </p:nvSpPr>
        <p:spPr>
          <a:xfrm>
            <a:off x="1934700" y="1789025"/>
            <a:ext cx="63411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Finish Search V2 (Using Reviews) </a:t>
            </a:r>
            <a:endParaRPr sz="3100"/>
          </a:p>
        </p:txBody>
      </p:sp>
      <p:sp>
        <p:nvSpPr>
          <p:cNvPr id="1916" name="Google Shape;1916;p79"/>
          <p:cNvSpPr txBox="1"/>
          <p:nvPr>
            <p:ph idx="4294967295" type="subTitle"/>
          </p:nvPr>
        </p:nvSpPr>
        <p:spPr>
          <a:xfrm>
            <a:off x="1934700" y="2673150"/>
            <a:ext cx="50442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Display Results on Frontend</a:t>
            </a:r>
            <a:endParaRPr sz="3100"/>
          </a:p>
        </p:txBody>
      </p:sp>
      <p:sp>
        <p:nvSpPr>
          <p:cNvPr id="1917" name="Google Shape;1917;p79"/>
          <p:cNvSpPr txBox="1"/>
          <p:nvPr>
            <p:ph idx="4294967295" type="subTitle"/>
          </p:nvPr>
        </p:nvSpPr>
        <p:spPr>
          <a:xfrm>
            <a:off x="1934700" y="3591625"/>
            <a:ext cx="43446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Comprehensive Solution for Dataset Problem</a:t>
            </a:r>
            <a:endParaRPr sz="3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2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grpSp>
        <p:nvGrpSpPr>
          <p:cNvPr id="1136" name="Google Shape;1136;p62"/>
          <p:cNvGrpSpPr/>
          <p:nvPr/>
        </p:nvGrpSpPr>
        <p:grpSpPr>
          <a:xfrm>
            <a:off x="604455" y="1244969"/>
            <a:ext cx="3805530" cy="3359288"/>
            <a:chOff x="604455" y="1244969"/>
            <a:chExt cx="3805530" cy="3359288"/>
          </a:xfrm>
        </p:grpSpPr>
        <p:sp>
          <p:nvSpPr>
            <p:cNvPr id="1137" name="Google Shape;1137;p62"/>
            <p:cNvSpPr/>
            <p:nvPr/>
          </p:nvSpPr>
          <p:spPr>
            <a:xfrm flipH="1">
              <a:off x="1085868" y="1244969"/>
              <a:ext cx="3193800" cy="3193117"/>
            </a:xfrm>
            <a:custGeom>
              <a:rect b="b" l="l" r="r" t="t"/>
              <a:pathLst>
                <a:path extrusionOk="0" h="21660" w="21665">
                  <a:moveTo>
                    <a:pt x="10833" y="0"/>
                  </a:moveTo>
                  <a:cubicBezTo>
                    <a:pt x="4850" y="0"/>
                    <a:pt x="1" y="4845"/>
                    <a:pt x="1" y="10828"/>
                  </a:cubicBezTo>
                  <a:cubicBezTo>
                    <a:pt x="1" y="16811"/>
                    <a:pt x="4850" y="21660"/>
                    <a:pt x="10833" y="21660"/>
                  </a:cubicBezTo>
                  <a:cubicBezTo>
                    <a:pt x="16816" y="21660"/>
                    <a:pt x="21665" y="16811"/>
                    <a:pt x="21665" y="10828"/>
                  </a:cubicBezTo>
                  <a:cubicBezTo>
                    <a:pt x="21665" y="4845"/>
                    <a:pt x="16816" y="0"/>
                    <a:pt x="10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8" name="Google Shape;1138;p62"/>
            <p:cNvGrpSpPr/>
            <p:nvPr/>
          </p:nvGrpSpPr>
          <p:grpSpPr>
            <a:xfrm flipH="1">
              <a:off x="604455" y="2923783"/>
              <a:ext cx="1164143" cy="1680474"/>
              <a:chOff x="9265678" y="2800404"/>
              <a:chExt cx="1331362" cy="1921640"/>
            </a:xfrm>
          </p:grpSpPr>
          <p:sp>
            <p:nvSpPr>
              <p:cNvPr id="1139" name="Google Shape;1139;p62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62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62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62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62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62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62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62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62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62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62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62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62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62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62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62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7" name="Google Shape;1157;p62"/>
            <p:cNvSpPr/>
            <p:nvPr/>
          </p:nvSpPr>
          <p:spPr>
            <a:xfrm flipH="1">
              <a:off x="2982983" y="2410471"/>
              <a:ext cx="535273" cy="535135"/>
            </a:xfrm>
            <a:custGeom>
              <a:rect b="b" l="l" r="r" t="t"/>
              <a:pathLst>
                <a:path extrusionOk="0" h="3630" w="3631">
                  <a:moveTo>
                    <a:pt x="1817" y="0"/>
                  </a:moveTo>
                  <a:cubicBezTo>
                    <a:pt x="815" y="0"/>
                    <a:pt x="0" y="810"/>
                    <a:pt x="0" y="1813"/>
                  </a:cubicBezTo>
                  <a:cubicBezTo>
                    <a:pt x="0" y="2816"/>
                    <a:pt x="815" y="3630"/>
                    <a:pt x="1817" y="3630"/>
                  </a:cubicBezTo>
                  <a:cubicBezTo>
                    <a:pt x="2820" y="3630"/>
                    <a:pt x="3630" y="2816"/>
                    <a:pt x="3630" y="1813"/>
                  </a:cubicBezTo>
                  <a:cubicBezTo>
                    <a:pt x="3630" y="810"/>
                    <a:pt x="2820" y="0"/>
                    <a:pt x="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2"/>
            <p:cNvSpPr/>
            <p:nvPr/>
          </p:nvSpPr>
          <p:spPr>
            <a:xfrm flipH="1">
              <a:off x="2951141" y="1796909"/>
              <a:ext cx="598515" cy="1761669"/>
            </a:xfrm>
            <a:custGeom>
              <a:rect b="b" l="l" r="r" t="t"/>
              <a:pathLst>
                <a:path extrusionOk="0" h="11950" w="4060">
                  <a:moveTo>
                    <a:pt x="2030" y="45"/>
                  </a:moveTo>
                  <a:cubicBezTo>
                    <a:pt x="3123" y="45"/>
                    <a:pt x="4011" y="2705"/>
                    <a:pt x="4011" y="5975"/>
                  </a:cubicBezTo>
                  <a:cubicBezTo>
                    <a:pt x="4011" y="9245"/>
                    <a:pt x="3123" y="11905"/>
                    <a:pt x="2030" y="11905"/>
                  </a:cubicBezTo>
                  <a:cubicBezTo>
                    <a:pt x="938" y="11905"/>
                    <a:pt x="45" y="9245"/>
                    <a:pt x="45" y="5975"/>
                  </a:cubicBezTo>
                  <a:cubicBezTo>
                    <a:pt x="45" y="2705"/>
                    <a:pt x="938" y="45"/>
                    <a:pt x="2030" y="45"/>
                  </a:cubicBezTo>
                  <a:close/>
                  <a:moveTo>
                    <a:pt x="2030" y="0"/>
                  </a:moveTo>
                  <a:cubicBezTo>
                    <a:pt x="909" y="0"/>
                    <a:pt x="0" y="2681"/>
                    <a:pt x="0" y="5975"/>
                  </a:cubicBezTo>
                  <a:cubicBezTo>
                    <a:pt x="0" y="9269"/>
                    <a:pt x="909" y="11950"/>
                    <a:pt x="2030" y="11950"/>
                  </a:cubicBezTo>
                  <a:cubicBezTo>
                    <a:pt x="3147" y="11950"/>
                    <a:pt x="4060" y="9269"/>
                    <a:pt x="4060" y="5975"/>
                  </a:cubicBezTo>
                  <a:cubicBezTo>
                    <a:pt x="4060" y="2681"/>
                    <a:pt x="3147" y="0"/>
                    <a:pt x="2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2"/>
            <p:cNvSpPr/>
            <p:nvPr/>
          </p:nvSpPr>
          <p:spPr>
            <a:xfrm flipH="1">
              <a:off x="2369579" y="2378481"/>
              <a:ext cx="1762229" cy="598525"/>
            </a:xfrm>
            <a:custGeom>
              <a:rect b="b" l="l" r="r" t="t"/>
              <a:pathLst>
                <a:path extrusionOk="0" h="4060" w="11954">
                  <a:moveTo>
                    <a:pt x="5979" y="49"/>
                  </a:moveTo>
                  <a:cubicBezTo>
                    <a:pt x="9249" y="49"/>
                    <a:pt x="11905" y="937"/>
                    <a:pt x="11905" y="2030"/>
                  </a:cubicBezTo>
                  <a:cubicBezTo>
                    <a:pt x="11905" y="3123"/>
                    <a:pt x="9249" y="4015"/>
                    <a:pt x="5979" y="4015"/>
                  </a:cubicBezTo>
                  <a:cubicBezTo>
                    <a:pt x="2710" y="4015"/>
                    <a:pt x="50" y="3123"/>
                    <a:pt x="50" y="2030"/>
                  </a:cubicBezTo>
                  <a:cubicBezTo>
                    <a:pt x="50" y="937"/>
                    <a:pt x="2710" y="49"/>
                    <a:pt x="5979" y="49"/>
                  </a:cubicBezTo>
                  <a:close/>
                  <a:moveTo>
                    <a:pt x="5979" y="0"/>
                  </a:moveTo>
                  <a:cubicBezTo>
                    <a:pt x="2685" y="0"/>
                    <a:pt x="0" y="909"/>
                    <a:pt x="0" y="2030"/>
                  </a:cubicBezTo>
                  <a:cubicBezTo>
                    <a:pt x="0" y="3151"/>
                    <a:pt x="2685" y="4060"/>
                    <a:pt x="5979" y="4060"/>
                  </a:cubicBezTo>
                  <a:cubicBezTo>
                    <a:pt x="9273" y="4060"/>
                    <a:pt x="11954" y="3151"/>
                    <a:pt x="11954" y="2030"/>
                  </a:cubicBezTo>
                  <a:cubicBezTo>
                    <a:pt x="11954" y="909"/>
                    <a:pt x="9273" y="0"/>
                    <a:pt x="5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2"/>
            <p:cNvSpPr/>
            <p:nvPr/>
          </p:nvSpPr>
          <p:spPr>
            <a:xfrm flipH="1">
              <a:off x="2570362" y="2019071"/>
              <a:ext cx="1419631" cy="1316903"/>
            </a:xfrm>
            <a:custGeom>
              <a:rect b="b" l="l" r="r" t="t"/>
              <a:pathLst>
                <a:path extrusionOk="0" h="8933" w="9630">
                  <a:moveTo>
                    <a:pt x="8553" y="48"/>
                  </a:moveTo>
                  <a:cubicBezTo>
                    <a:pt x="8835" y="48"/>
                    <a:pt x="9056" y="122"/>
                    <a:pt x="9208" y="278"/>
                  </a:cubicBezTo>
                  <a:cubicBezTo>
                    <a:pt x="9580" y="646"/>
                    <a:pt x="9498" y="1432"/>
                    <a:pt x="8974" y="2483"/>
                  </a:cubicBezTo>
                  <a:cubicBezTo>
                    <a:pt x="8451" y="3543"/>
                    <a:pt x="7542" y="4746"/>
                    <a:pt x="6421" y="5872"/>
                  </a:cubicBezTo>
                  <a:cubicBezTo>
                    <a:pt x="4571" y="7717"/>
                    <a:pt x="2599" y="8888"/>
                    <a:pt x="1486" y="8888"/>
                  </a:cubicBezTo>
                  <a:cubicBezTo>
                    <a:pt x="1203" y="8888"/>
                    <a:pt x="982" y="8814"/>
                    <a:pt x="827" y="8658"/>
                  </a:cubicBezTo>
                  <a:cubicBezTo>
                    <a:pt x="53" y="7885"/>
                    <a:pt x="1306" y="5376"/>
                    <a:pt x="3614" y="3064"/>
                  </a:cubicBezTo>
                  <a:cubicBezTo>
                    <a:pt x="4739" y="1943"/>
                    <a:pt x="5938" y="1035"/>
                    <a:pt x="7002" y="511"/>
                  </a:cubicBezTo>
                  <a:cubicBezTo>
                    <a:pt x="7620" y="204"/>
                    <a:pt x="8148" y="48"/>
                    <a:pt x="8553" y="48"/>
                  </a:cubicBezTo>
                  <a:close/>
                  <a:moveTo>
                    <a:pt x="8550" y="0"/>
                  </a:moveTo>
                  <a:cubicBezTo>
                    <a:pt x="8136" y="0"/>
                    <a:pt x="7602" y="156"/>
                    <a:pt x="6977" y="466"/>
                  </a:cubicBezTo>
                  <a:cubicBezTo>
                    <a:pt x="5913" y="994"/>
                    <a:pt x="4706" y="1906"/>
                    <a:pt x="3581" y="3032"/>
                  </a:cubicBezTo>
                  <a:cubicBezTo>
                    <a:pt x="1252" y="5364"/>
                    <a:pt x="0" y="7901"/>
                    <a:pt x="790" y="8695"/>
                  </a:cubicBezTo>
                  <a:cubicBezTo>
                    <a:pt x="954" y="8855"/>
                    <a:pt x="1187" y="8933"/>
                    <a:pt x="1473" y="8933"/>
                  </a:cubicBezTo>
                  <a:cubicBezTo>
                    <a:pt x="2607" y="8933"/>
                    <a:pt x="4596" y="7758"/>
                    <a:pt x="6454" y="5904"/>
                  </a:cubicBezTo>
                  <a:cubicBezTo>
                    <a:pt x="7579" y="4779"/>
                    <a:pt x="8487" y="3572"/>
                    <a:pt x="9019" y="2504"/>
                  </a:cubicBezTo>
                  <a:cubicBezTo>
                    <a:pt x="9551" y="1432"/>
                    <a:pt x="9629" y="629"/>
                    <a:pt x="9244" y="241"/>
                  </a:cubicBezTo>
                  <a:cubicBezTo>
                    <a:pt x="9082" y="80"/>
                    <a:pt x="8847" y="0"/>
                    <a:pt x="8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2"/>
            <p:cNvSpPr/>
            <p:nvPr/>
          </p:nvSpPr>
          <p:spPr>
            <a:xfrm flipH="1">
              <a:off x="2570362" y="2019071"/>
              <a:ext cx="1419631" cy="1317493"/>
            </a:xfrm>
            <a:custGeom>
              <a:rect b="b" l="l" r="r" t="t"/>
              <a:pathLst>
                <a:path extrusionOk="0" h="8937" w="9630">
                  <a:moveTo>
                    <a:pt x="1482" y="48"/>
                  </a:moveTo>
                  <a:cubicBezTo>
                    <a:pt x="1887" y="48"/>
                    <a:pt x="2415" y="204"/>
                    <a:pt x="3032" y="511"/>
                  </a:cubicBezTo>
                  <a:cubicBezTo>
                    <a:pt x="4092" y="1035"/>
                    <a:pt x="5295" y="1943"/>
                    <a:pt x="6417" y="3064"/>
                  </a:cubicBezTo>
                  <a:cubicBezTo>
                    <a:pt x="7538" y="4190"/>
                    <a:pt x="8446" y="5389"/>
                    <a:pt x="8974" y="6453"/>
                  </a:cubicBezTo>
                  <a:cubicBezTo>
                    <a:pt x="9494" y="7504"/>
                    <a:pt x="9580" y="8290"/>
                    <a:pt x="9208" y="8658"/>
                  </a:cubicBezTo>
                  <a:cubicBezTo>
                    <a:pt x="9054" y="8812"/>
                    <a:pt x="8831" y="8888"/>
                    <a:pt x="8548" y="8888"/>
                  </a:cubicBezTo>
                  <a:cubicBezTo>
                    <a:pt x="8144" y="8888"/>
                    <a:pt x="7618" y="8733"/>
                    <a:pt x="6998" y="8425"/>
                  </a:cubicBezTo>
                  <a:cubicBezTo>
                    <a:pt x="5938" y="7901"/>
                    <a:pt x="4735" y="6993"/>
                    <a:pt x="3614" y="5872"/>
                  </a:cubicBezTo>
                  <a:cubicBezTo>
                    <a:pt x="1301" y="3559"/>
                    <a:pt x="49" y="1051"/>
                    <a:pt x="823" y="278"/>
                  </a:cubicBezTo>
                  <a:cubicBezTo>
                    <a:pt x="978" y="122"/>
                    <a:pt x="1199" y="48"/>
                    <a:pt x="1482" y="48"/>
                  </a:cubicBezTo>
                  <a:close/>
                  <a:moveTo>
                    <a:pt x="1483" y="0"/>
                  </a:moveTo>
                  <a:cubicBezTo>
                    <a:pt x="1187" y="0"/>
                    <a:pt x="952" y="80"/>
                    <a:pt x="790" y="241"/>
                  </a:cubicBezTo>
                  <a:cubicBezTo>
                    <a:pt x="0" y="1035"/>
                    <a:pt x="1252" y="3572"/>
                    <a:pt x="3581" y="5904"/>
                  </a:cubicBezTo>
                  <a:cubicBezTo>
                    <a:pt x="4706" y="7030"/>
                    <a:pt x="5913" y="7942"/>
                    <a:pt x="6977" y="8470"/>
                  </a:cubicBezTo>
                  <a:cubicBezTo>
                    <a:pt x="7603" y="8781"/>
                    <a:pt x="8140" y="8937"/>
                    <a:pt x="8553" y="8937"/>
                  </a:cubicBezTo>
                  <a:cubicBezTo>
                    <a:pt x="8847" y="8937"/>
                    <a:pt x="9081" y="8855"/>
                    <a:pt x="9244" y="8695"/>
                  </a:cubicBezTo>
                  <a:cubicBezTo>
                    <a:pt x="9629" y="8306"/>
                    <a:pt x="9551" y="7504"/>
                    <a:pt x="9019" y="6432"/>
                  </a:cubicBezTo>
                  <a:cubicBezTo>
                    <a:pt x="8487" y="5364"/>
                    <a:pt x="7579" y="4157"/>
                    <a:pt x="6454" y="3032"/>
                  </a:cubicBezTo>
                  <a:cubicBezTo>
                    <a:pt x="5328" y="1906"/>
                    <a:pt x="4121" y="994"/>
                    <a:pt x="3053" y="466"/>
                  </a:cubicBezTo>
                  <a:cubicBezTo>
                    <a:pt x="2428" y="156"/>
                    <a:pt x="1895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2"/>
            <p:cNvSpPr/>
            <p:nvPr/>
          </p:nvSpPr>
          <p:spPr>
            <a:xfrm flipH="1">
              <a:off x="3319095" y="2519562"/>
              <a:ext cx="146091" cy="145651"/>
            </a:xfrm>
            <a:custGeom>
              <a:rect b="b" l="l" r="r" t="t"/>
              <a:pathLst>
                <a:path extrusionOk="0" h="988" w="991">
                  <a:moveTo>
                    <a:pt x="496" y="1"/>
                  </a:moveTo>
                  <a:cubicBezTo>
                    <a:pt x="459" y="1"/>
                    <a:pt x="430" y="29"/>
                    <a:pt x="430" y="66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9"/>
                    <a:pt x="21" y="451"/>
                  </a:cubicBezTo>
                  <a:cubicBezTo>
                    <a:pt x="9" y="463"/>
                    <a:pt x="0" y="480"/>
                    <a:pt x="0" y="496"/>
                  </a:cubicBezTo>
                  <a:cubicBezTo>
                    <a:pt x="0" y="533"/>
                    <a:pt x="33" y="561"/>
                    <a:pt x="66" y="561"/>
                  </a:cubicBezTo>
                  <a:lnTo>
                    <a:pt x="430" y="561"/>
                  </a:lnTo>
                  <a:lnTo>
                    <a:pt x="430" y="926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6"/>
                  </a:cubicBezTo>
                  <a:lnTo>
                    <a:pt x="561" y="561"/>
                  </a:lnTo>
                  <a:lnTo>
                    <a:pt x="925" y="561"/>
                  </a:lnTo>
                  <a:cubicBezTo>
                    <a:pt x="962" y="561"/>
                    <a:pt x="991" y="533"/>
                    <a:pt x="991" y="496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6"/>
                  </a:lnTo>
                  <a:cubicBezTo>
                    <a:pt x="561" y="46"/>
                    <a:pt x="553" y="29"/>
                    <a:pt x="541" y="21"/>
                  </a:cubicBezTo>
                  <a:cubicBezTo>
                    <a:pt x="528" y="9"/>
                    <a:pt x="512" y="1"/>
                    <a:pt x="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2"/>
            <p:cNvSpPr/>
            <p:nvPr/>
          </p:nvSpPr>
          <p:spPr>
            <a:xfrm flipH="1">
              <a:off x="3246124" y="2684967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1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6" y="430"/>
                    <a:pt x="33" y="438"/>
                    <a:pt x="21" y="450"/>
                  </a:cubicBezTo>
                  <a:cubicBezTo>
                    <a:pt x="9" y="458"/>
                    <a:pt x="1" y="475"/>
                    <a:pt x="1" y="495"/>
                  </a:cubicBezTo>
                  <a:cubicBezTo>
                    <a:pt x="1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6"/>
                    <a:pt x="496" y="986"/>
                  </a:cubicBezTo>
                  <a:cubicBezTo>
                    <a:pt x="533" y="986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lnTo>
                    <a:pt x="987" y="495"/>
                  </a:lnTo>
                  <a:cubicBezTo>
                    <a:pt x="987" y="458"/>
                    <a:pt x="958" y="430"/>
                    <a:pt x="925" y="430"/>
                  </a:cubicBezTo>
                  <a:lnTo>
                    <a:pt x="557" y="430"/>
                  </a:lnTo>
                  <a:lnTo>
                    <a:pt x="557" y="61"/>
                  </a:lnTo>
                  <a:cubicBezTo>
                    <a:pt x="557" y="45"/>
                    <a:pt x="553" y="29"/>
                    <a:pt x="541" y="16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2"/>
            <p:cNvSpPr/>
            <p:nvPr/>
          </p:nvSpPr>
          <p:spPr>
            <a:xfrm flipH="1">
              <a:off x="3155609" y="2457498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2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8"/>
                    <a:pt x="21" y="446"/>
                  </a:cubicBezTo>
                  <a:cubicBezTo>
                    <a:pt x="9" y="459"/>
                    <a:pt x="0" y="475"/>
                    <a:pt x="0" y="495"/>
                  </a:cubicBezTo>
                  <a:cubicBezTo>
                    <a:pt x="0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2"/>
                  </a:lnTo>
                  <a:cubicBezTo>
                    <a:pt x="561" y="45"/>
                    <a:pt x="553" y="29"/>
                    <a:pt x="541" y="17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2"/>
            <p:cNvSpPr/>
            <p:nvPr/>
          </p:nvSpPr>
          <p:spPr>
            <a:xfrm flipH="1">
              <a:off x="3010256" y="2602265"/>
              <a:ext cx="126779" cy="273464"/>
            </a:xfrm>
            <a:custGeom>
              <a:rect b="b" l="l" r="r" t="t"/>
              <a:pathLst>
                <a:path extrusionOk="0" h="1855" w="860">
                  <a:moveTo>
                    <a:pt x="766" y="0"/>
                  </a:moveTo>
                  <a:lnTo>
                    <a:pt x="717" y="13"/>
                  </a:lnTo>
                  <a:cubicBezTo>
                    <a:pt x="811" y="348"/>
                    <a:pt x="794" y="712"/>
                    <a:pt x="663" y="1036"/>
                  </a:cubicBezTo>
                  <a:cubicBezTo>
                    <a:pt x="537" y="1359"/>
                    <a:pt x="299" y="1633"/>
                    <a:pt x="1" y="1809"/>
                  </a:cubicBezTo>
                  <a:lnTo>
                    <a:pt x="25" y="1854"/>
                  </a:lnTo>
                  <a:lnTo>
                    <a:pt x="25" y="1850"/>
                  </a:lnTo>
                  <a:cubicBezTo>
                    <a:pt x="332" y="1670"/>
                    <a:pt x="578" y="1384"/>
                    <a:pt x="708" y="1052"/>
                  </a:cubicBezTo>
                  <a:cubicBezTo>
                    <a:pt x="844" y="717"/>
                    <a:pt x="860" y="344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2"/>
            <p:cNvSpPr/>
            <p:nvPr/>
          </p:nvSpPr>
          <p:spPr>
            <a:xfrm flipH="1">
              <a:off x="3759431" y="3168063"/>
              <a:ext cx="210070" cy="210074"/>
            </a:xfrm>
            <a:custGeom>
              <a:rect b="b" l="l" r="r" t="t"/>
              <a:pathLst>
                <a:path extrusionOk="0" h="1425" w="1425">
                  <a:moveTo>
                    <a:pt x="712" y="1"/>
                  </a:moveTo>
                  <a:cubicBezTo>
                    <a:pt x="319" y="1"/>
                    <a:pt x="0" y="320"/>
                    <a:pt x="0" y="713"/>
                  </a:cubicBezTo>
                  <a:cubicBezTo>
                    <a:pt x="0" y="1106"/>
                    <a:pt x="319" y="1425"/>
                    <a:pt x="712" y="1425"/>
                  </a:cubicBezTo>
                  <a:cubicBezTo>
                    <a:pt x="1105" y="1425"/>
                    <a:pt x="1424" y="1106"/>
                    <a:pt x="1424" y="713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2"/>
            <p:cNvSpPr/>
            <p:nvPr/>
          </p:nvSpPr>
          <p:spPr>
            <a:xfrm flipH="1">
              <a:off x="3802920" y="3264623"/>
              <a:ext cx="123241" cy="17101"/>
            </a:xfrm>
            <a:custGeom>
              <a:rect b="b" l="l" r="r" t="t"/>
              <a:pathLst>
                <a:path extrusionOk="0" h="116" w="836">
                  <a:moveTo>
                    <a:pt x="62" y="1"/>
                  </a:moveTo>
                  <a:cubicBezTo>
                    <a:pt x="30" y="1"/>
                    <a:pt x="1" y="25"/>
                    <a:pt x="1" y="58"/>
                  </a:cubicBezTo>
                  <a:cubicBezTo>
                    <a:pt x="1" y="91"/>
                    <a:pt x="30" y="115"/>
                    <a:pt x="62" y="115"/>
                  </a:cubicBezTo>
                  <a:lnTo>
                    <a:pt x="778" y="115"/>
                  </a:lnTo>
                  <a:cubicBezTo>
                    <a:pt x="811" y="115"/>
                    <a:pt x="836" y="91"/>
                    <a:pt x="836" y="58"/>
                  </a:cubicBezTo>
                  <a:cubicBezTo>
                    <a:pt x="836" y="25"/>
                    <a:pt x="811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2"/>
            <p:cNvSpPr/>
            <p:nvPr/>
          </p:nvSpPr>
          <p:spPr>
            <a:xfrm flipH="1">
              <a:off x="2588494" y="2800102"/>
              <a:ext cx="210070" cy="210663"/>
            </a:xfrm>
            <a:custGeom>
              <a:rect b="b" l="l" r="r" t="t"/>
              <a:pathLst>
                <a:path extrusionOk="0" h="1429" w="1425">
                  <a:moveTo>
                    <a:pt x="712" y="1"/>
                  </a:moveTo>
                  <a:cubicBezTo>
                    <a:pt x="319" y="1"/>
                    <a:pt x="0" y="320"/>
                    <a:pt x="0" y="717"/>
                  </a:cubicBezTo>
                  <a:cubicBezTo>
                    <a:pt x="0" y="1110"/>
                    <a:pt x="319" y="1429"/>
                    <a:pt x="712" y="1429"/>
                  </a:cubicBezTo>
                  <a:cubicBezTo>
                    <a:pt x="1105" y="1429"/>
                    <a:pt x="1424" y="1110"/>
                    <a:pt x="1424" y="717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2"/>
            <p:cNvSpPr/>
            <p:nvPr/>
          </p:nvSpPr>
          <p:spPr>
            <a:xfrm flipH="1">
              <a:off x="2631982" y="2896662"/>
              <a:ext cx="123241" cy="17690"/>
            </a:xfrm>
            <a:custGeom>
              <a:rect b="b" l="l" r="r" t="t"/>
              <a:pathLst>
                <a:path extrusionOk="0" h="120" w="836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cubicBezTo>
                    <a:pt x="1" y="95"/>
                    <a:pt x="30" y="119"/>
                    <a:pt x="62" y="119"/>
                  </a:cubicBezTo>
                  <a:lnTo>
                    <a:pt x="778" y="119"/>
                  </a:lnTo>
                  <a:cubicBezTo>
                    <a:pt x="811" y="119"/>
                    <a:pt x="836" y="95"/>
                    <a:pt x="836" y="62"/>
                  </a:cubicBezTo>
                  <a:cubicBezTo>
                    <a:pt x="836" y="29"/>
                    <a:pt x="811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2"/>
            <p:cNvSpPr/>
            <p:nvPr/>
          </p:nvSpPr>
          <p:spPr>
            <a:xfrm flipH="1">
              <a:off x="2954679" y="1681037"/>
              <a:ext cx="351296" cy="351302"/>
            </a:xfrm>
            <a:custGeom>
              <a:rect b="b" l="l" r="r" t="t"/>
              <a:pathLst>
                <a:path extrusionOk="0" h="2383" w="2383">
                  <a:moveTo>
                    <a:pt x="1192" y="1"/>
                  </a:moveTo>
                  <a:cubicBezTo>
                    <a:pt x="533" y="1"/>
                    <a:pt x="1" y="533"/>
                    <a:pt x="1" y="1191"/>
                  </a:cubicBezTo>
                  <a:cubicBezTo>
                    <a:pt x="1" y="1850"/>
                    <a:pt x="533" y="2382"/>
                    <a:pt x="1192" y="2382"/>
                  </a:cubicBezTo>
                  <a:cubicBezTo>
                    <a:pt x="1850" y="2382"/>
                    <a:pt x="2382" y="1850"/>
                    <a:pt x="2382" y="1191"/>
                  </a:cubicBezTo>
                  <a:cubicBezTo>
                    <a:pt x="2382" y="533"/>
                    <a:pt x="1850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2"/>
            <p:cNvSpPr/>
            <p:nvPr/>
          </p:nvSpPr>
          <p:spPr>
            <a:xfrm flipH="1">
              <a:off x="3027651" y="1842167"/>
              <a:ext cx="205353" cy="29042"/>
            </a:xfrm>
            <a:custGeom>
              <a:rect b="b" l="l" r="r" t="t"/>
              <a:pathLst>
                <a:path extrusionOk="0" h="197" w="1393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lnTo>
                    <a:pt x="1" y="135"/>
                  </a:lnTo>
                  <a:cubicBezTo>
                    <a:pt x="1" y="168"/>
                    <a:pt x="30" y="197"/>
                    <a:pt x="62" y="197"/>
                  </a:cubicBezTo>
                  <a:lnTo>
                    <a:pt x="1331" y="197"/>
                  </a:lnTo>
                  <a:cubicBezTo>
                    <a:pt x="1364" y="197"/>
                    <a:pt x="1392" y="168"/>
                    <a:pt x="1392" y="135"/>
                  </a:cubicBezTo>
                  <a:lnTo>
                    <a:pt x="1392" y="62"/>
                  </a:lnTo>
                  <a:cubicBezTo>
                    <a:pt x="1392" y="29"/>
                    <a:pt x="136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2"/>
            <p:cNvSpPr/>
            <p:nvPr/>
          </p:nvSpPr>
          <p:spPr>
            <a:xfrm flipH="1">
              <a:off x="3182144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2"/>
            <p:cNvSpPr/>
            <p:nvPr/>
          </p:nvSpPr>
          <p:spPr>
            <a:xfrm flipH="1">
              <a:off x="3148386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2"/>
            <p:cNvSpPr/>
            <p:nvPr/>
          </p:nvSpPr>
          <p:spPr>
            <a:xfrm flipH="1">
              <a:off x="3082638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60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60" y="57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2"/>
            <p:cNvSpPr/>
            <p:nvPr/>
          </p:nvSpPr>
          <p:spPr>
            <a:xfrm flipH="1">
              <a:off x="3048879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18" y="1"/>
                  </a:moveTo>
                  <a:cubicBezTo>
                    <a:pt x="111" y="1"/>
                    <a:pt x="104" y="4"/>
                    <a:pt x="99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5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0" y="9"/>
                    <a:pt x="132" y="5"/>
                  </a:cubicBezTo>
                  <a:cubicBezTo>
                    <a:pt x="127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2"/>
            <p:cNvSpPr/>
            <p:nvPr/>
          </p:nvSpPr>
          <p:spPr>
            <a:xfrm flipH="1">
              <a:off x="2945097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2"/>
            <p:cNvSpPr/>
            <p:nvPr/>
          </p:nvSpPr>
          <p:spPr>
            <a:xfrm flipH="1">
              <a:off x="2887752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2"/>
            <p:cNvSpPr/>
            <p:nvPr/>
          </p:nvSpPr>
          <p:spPr>
            <a:xfrm flipH="1">
              <a:off x="2853993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2"/>
            <p:cNvSpPr/>
            <p:nvPr/>
          </p:nvSpPr>
          <p:spPr>
            <a:xfrm flipH="1">
              <a:off x="2815959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1" y="1"/>
                  </a:moveTo>
                  <a:cubicBezTo>
                    <a:pt x="114" y="1"/>
                    <a:pt x="108" y="4"/>
                    <a:pt x="102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2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3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5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3" y="9"/>
                    <a:pt x="135" y="5"/>
                  </a:cubicBezTo>
                  <a:cubicBezTo>
                    <a:pt x="131" y="2"/>
                    <a:pt x="126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2"/>
            <p:cNvSpPr/>
            <p:nvPr/>
          </p:nvSpPr>
          <p:spPr>
            <a:xfrm flipH="1">
              <a:off x="2755666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2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2"/>
            <p:cNvSpPr/>
            <p:nvPr/>
          </p:nvSpPr>
          <p:spPr>
            <a:xfrm flipH="1">
              <a:off x="272367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0" y="91"/>
                    <a:pt x="0" y="108"/>
                    <a:pt x="13" y="120"/>
                  </a:cubicBezTo>
                  <a:cubicBezTo>
                    <a:pt x="17" y="127"/>
                    <a:pt x="25" y="131"/>
                    <a:pt x="33" y="131"/>
                  </a:cubicBezTo>
                  <a:cubicBezTo>
                    <a:pt x="38" y="131"/>
                    <a:pt x="44" y="129"/>
                    <a:pt x="49" y="124"/>
                  </a:cubicBezTo>
                  <a:lnTo>
                    <a:pt x="90" y="91"/>
                  </a:lnTo>
                  <a:lnTo>
                    <a:pt x="90" y="447"/>
                  </a:lnTo>
                  <a:cubicBezTo>
                    <a:pt x="90" y="464"/>
                    <a:pt x="103" y="476"/>
                    <a:pt x="119" y="476"/>
                  </a:cubicBezTo>
                  <a:cubicBezTo>
                    <a:pt x="135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1" y="5"/>
                  </a:cubicBezTo>
                  <a:cubicBezTo>
                    <a:pt x="128" y="2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2"/>
            <p:cNvSpPr/>
            <p:nvPr/>
          </p:nvSpPr>
          <p:spPr>
            <a:xfrm flipH="1">
              <a:off x="301025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5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4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2" y="5"/>
                  </a:cubicBezTo>
                  <a:cubicBezTo>
                    <a:pt x="128" y="2"/>
                    <a:pt x="125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2"/>
            <p:cNvSpPr/>
            <p:nvPr/>
          </p:nvSpPr>
          <p:spPr>
            <a:xfrm flipH="1">
              <a:off x="3198360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5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2"/>
            <p:cNvSpPr/>
            <p:nvPr/>
          </p:nvSpPr>
          <p:spPr>
            <a:xfrm flipH="1">
              <a:off x="3094726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2"/>
            <p:cNvSpPr/>
            <p:nvPr/>
          </p:nvSpPr>
          <p:spPr>
            <a:xfrm flipH="1">
              <a:off x="303738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3" y="58"/>
                    <a:pt x="258" y="103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2"/>
            <p:cNvSpPr/>
            <p:nvPr/>
          </p:nvSpPr>
          <p:spPr>
            <a:xfrm flipH="1">
              <a:off x="3003622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3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2"/>
            <p:cNvSpPr/>
            <p:nvPr/>
          </p:nvSpPr>
          <p:spPr>
            <a:xfrm flipH="1">
              <a:off x="2965588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1" y="1"/>
                  </a:moveTo>
                  <a:cubicBezTo>
                    <a:pt x="112" y="1"/>
                    <a:pt x="104" y="4"/>
                    <a:pt x="99" y="6"/>
                  </a:cubicBezTo>
                  <a:lnTo>
                    <a:pt x="13" y="80"/>
                  </a:lnTo>
                  <a:cubicBezTo>
                    <a:pt x="0" y="92"/>
                    <a:pt x="0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8" y="133"/>
                    <a:pt x="44" y="130"/>
                    <a:pt x="49" y="125"/>
                  </a:cubicBezTo>
                  <a:lnTo>
                    <a:pt x="90" y="92"/>
                  </a:lnTo>
                  <a:lnTo>
                    <a:pt x="90" y="448"/>
                  </a:lnTo>
                  <a:cubicBezTo>
                    <a:pt x="90" y="465"/>
                    <a:pt x="103" y="477"/>
                    <a:pt x="119" y="477"/>
                  </a:cubicBezTo>
                  <a:cubicBezTo>
                    <a:pt x="135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0" y="11"/>
                    <a:pt x="131" y="2"/>
                  </a:cubicBezTo>
                  <a:cubicBezTo>
                    <a:pt x="128" y="1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2"/>
            <p:cNvSpPr/>
            <p:nvPr/>
          </p:nvSpPr>
          <p:spPr>
            <a:xfrm flipH="1">
              <a:off x="2905294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2"/>
            <p:cNvSpPr/>
            <p:nvPr/>
          </p:nvSpPr>
          <p:spPr>
            <a:xfrm flipH="1">
              <a:off x="2872715" y="1593912"/>
              <a:ext cx="22407" cy="70467"/>
            </a:xfrm>
            <a:custGeom>
              <a:rect b="b" l="l" r="r" t="t"/>
              <a:pathLst>
                <a:path extrusionOk="0" h="478" w="152">
                  <a:moveTo>
                    <a:pt x="125" y="1"/>
                  </a:moveTo>
                  <a:cubicBezTo>
                    <a:pt x="116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0" y="109"/>
                    <a:pt x="13" y="121"/>
                  </a:cubicBezTo>
                  <a:cubicBezTo>
                    <a:pt x="18" y="128"/>
                    <a:pt x="26" y="133"/>
                    <a:pt x="35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5" y="92"/>
                  </a:lnTo>
                  <a:lnTo>
                    <a:pt x="95" y="448"/>
                  </a:lnTo>
                  <a:cubicBezTo>
                    <a:pt x="95" y="465"/>
                    <a:pt x="107" y="477"/>
                    <a:pt x="123" y="477"/>
                  </a:cubicBezTo>
                  <a:cubicBezTo>
                    <a:pt x="136" y="477"/>
                    <a:pt x="152" y="465"/>
                    <a:pt x="152" y="448"/>
                  </a:cubicBezTo>
                  <a:lnTo>
                    <a:pt x="152" y="31"/>
                  </a:lnTo>
                  <a:cubicBezTo>
                    <a:pt x="152" y="19"/>
                    <a:pt x="144" y="11"/>
                    <a:pt x="136" y="2"/>
                  </a:cubicBezTo>
                  <a:cubicBezTo>
                    <a:pt x="132" y="1"/>
                    <a:pt x="12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2"/>
            <p:cNvSpPr/>
            <p:nvPr/>
          </p:nvSpPr>
          <p:spPr>
            <a:xfrm flipH="1">
              <a:off x="281419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2"/>
            <p:cNvSpPr/>
            <p:nvPr/>
          </p:nvSpPr>
          <p:spPr>
            <a:xfrm flipH="1">
              <a:off x="3159737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1" y="109"/>
                    <a:pt x="13" y="121"/>
                  </a:cubicBezTo>
                  <a:cubicBezTo>
                    <a:pt x="18" y="128"/>
                    <a:pt x="27" y="133"/>
                    <a:pt x="36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7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2"/>
            <p:cNvSpPr/>
            <p:nvPr/>
          </p:nvSpPr>
          <p:spPr>
            <a:xfrm flipH="1">
              <a:off x="2888341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0" y="74"/>
                    <a:pt x="0" y="160"/>
                  </a:cubicBezTo>
                  <a:lnTo>
                    <a:pt x="0" y="319"/>
                  </a:lnTo>
                  <a:cubicBezTo>
                    <a:pt x="0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2"/>
            <p:cNvSpPr/>
            <p:nvPr/>
          </p:nvSpPr>
          <p:spPr>
            <a:xfrm flipH="1">
              <a:off x="2854583" y="1762118"/>
              <a:ext cx="22407" cy="69877"/>
            </a:xfrm>
            <a:custGeom>
              <a:rect b="b" l="l" r="r" t="t"/>
              <a:pathLst>
                <a:path extrusionOk="0" h="474" w="152">
                  <a:moveTo>
                    <a:pt x="120" y="0"/>
                  </a:moveTo>
                  <a:cubicBezTo>
                    <a:pt x="114" y="0"/>
                    <a:pt x="107" y="2"/>
                    <a:pt x="103" y="7"/>
                  </a:cubicBezTo>
                  <a:lnTo>
                    <a:pt x="17" y="81"/>
                  </a:lnTo>
                  <a:cubicBezTo>
                    <a:pt x="4" y="89"/>
                    <a:pt x="0" y="110"/>
                    <a:pt x="13" y="122"/>
                  </a:cubicBezTo>
                  <a:cubicBezTo>
                    <a:pt x="17" y="129"/>
                    <a:pt x="25" y="132"/>
                    <a:pt x="34" y="132"/>
                  </a:cubicBezTo>
                  <a:cubicBezTo>
                    <a:pt x="41" y="132"/>
                    <a:pt x="48" y="130"/>
                    <a:pt x="53" y="126"/>
                  </a:cubicBezTo>
                  <a:lnTo>
                    <a:pt x="94" y="89"/>
                  </a:lnTo>
                  <a:lnTo>
                    <a:pt x="94" y="445"/>
                  </a:lnTo>
                  <a:cubicBezTo>
                    <a:pt x="94" y="461"/>
                    <a:pt x="107" y="474"/>
                    <a:pt x="123" y="474"/>
                  </a:cubicBezTo>
                  <a:cubicBezTo>
                    <a:pt x="135" y="474"/>
                    <a:pt x="152" y="461"/>
                    <a:pt x="152" y="445"/>
                  </a:cubicBezTo>
                  <a:lnTo>
                    <a:pt x="152" y="28"/>
                  </a:lnTo>
                  <a:cubicBezTo>
                    <a:pt x="152" y="19"/>
                    <a:pt x="143" y="7"/>
                    <a:pt x="135" y="3"/>
                  </a:cubicBezTo>
                  <a:cubicBezTo>
                    <a:pt x="130" y="1"/>
                    <a:pt x="12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2"/>
            <p:cNvSpPr/>
            <p:nvPr/>
          </p:nvSpPr>
          <p:spPr>
            <a:xfrm flipH="1">
              <a:off x="2788835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2"/>
            <p:cNvSpPr/>
            <p:nvPr/>
          </p:nvSpPr>
          <p:spPr>
            <a:xfrm flipH="1">
              <a:off x="2755076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7" y="0"/>
                  </a:moveTo>
                  <a:cubicBezTo>
                    <a:pt x="110" y="0"/>
                    <a:pt x="104" y="2"/>
                    <a:pt x="99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0" y="7"/>
                    <a:pt x="132" y="3"/>
                  </a:cubicBezTo>
                  <a:cubicBezTo>
                    <a:pt x="126" y="1"/>
                    <a:pt x="121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2"/>
            <p:cNvSpPr/>
            <p:nvPr/>
          </p:nvSpPr>
          <p:spPr>
            <a:xfrm flipH="1">
              <a:off x="2651294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2"/>
            <p:cNvSpPr/>
            <p:nvPr/>
          </p:nvSpPr>
          <p:spPr>
            <a:xfrm flipH="1">
              <a:off x="2716453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0"/>
                  </a:moveTo>
                  <a:cubicBezTo>
                    <a:pt x="114" y="0"/>
                    <a:pt x="108" y="2"/>
                    <a:pt x="103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4" y="7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2"/>
            <p:cNvSpPr/>
            <p:nvPr/>
          </p:nvSpPr>
          <p:spPr>
            <a:xfrm flipH="1">
              <a:off x="2904557" y="1855582"/>
              <a:ext cx="21965" cy="69877"/>
            </a:xfrm>
            <a:custGeom>
              <a:rect b="b" l="l" r="r" t="t"/>
              <a:pathLst>
                <a:path extrusionOk="0" h="474" w="149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2"/>
            <p:cNvSpPr/>
            <p:nvPr/>
          </p:nvSpPr>
          <p:spPr>
            <a:xfrm flipH="1">
              <a:off x="2800923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4" y="58"/>
                    <a:pt x="259" y="103"/>
                    <a:pt x="259" y="160"/>
                  </a:cubicBezTo>
                  <a:lnTo>
                    <a:pt x="259" y="320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2"/>
            <p:cNvSpPr/>
            <p:nvPr/>
          </p:nvSpPr>
          <p:spPr>
            <a:xfrm flipH="1">
              <a:off x="2743577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3" y="58"/>
                    <a:pt x="258" y="103"/>
                    <a:pt x="258" y="160"/>
                  </a:cubicBezTo>
                  <a:lnTo>
                    <a:pt x="258" y="320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2"/>
            <p:cNvSpPr/>
            <p:nvPr/>
          </p:nvSpPr>
          <p:spPr>
            <a:xfrm flipH="1">
              <a:off x="2709819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8" y="1"/>
                  </a:moveTo>
                  <a:cubicBezTo>
                    <a:pt x="112" y="1"/>
                    <a:pt x="106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0" y="7"/>
                    <a:pt x="131" y="3"/>
                  </a:cubicBezTo>
                  <a:cubicBezTo>
                    <a:pt x="126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2"/>
            <p:cNvSpPr/>
            <p:nvPr/>
          </p:nvSpPr>
          <p:spPr>
            <a:xfrm flipH="1">
              <a:off x="2671785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6" y="1"/>
                  </a:moveTo>
                  <a:cubicBezTo>
                    <a:pt x="109" y="1"/>
                    <a:pt x="103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8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49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2"/>
                    <a:pt x="103" y="474"/>
                    <a:pt x="119" y="474"/>
                  </a:cubicBezTo>
                  <a:cubicBezTo>
                    <a:pt x="135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39" y="7"/>
                    <a:pt x="131" y="3"/>
                  </a:cubicBezTo>
                  <a:cubicBezTo>
                    <a:pt x="126" y="2"/>
                    <a:pt x="121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2"/>
            <p:cNvSpPr/>
            <p:nvPr/>
          </p:nvSpPr>
          <p:spPr>
            <a:xfrm flipH="1">
              <a:off x="2866081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13" y="122"/>
                  </a:cubicBezTo>
                  <a:cubicBezTo>
                    <a:pt x="17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2"/>
            <p:cNvSpPr/>
            <p:nvPr/>
          </p:nvSpPr>
          <p:spPr>
            <a:xfrm flipH="1">
              <a:off x="2386385" y="3805359"/>
              <a:ext cx="1998244" cy="477199"/>
            </a:xfrm>
            <a:custGeom>
              <a:rect b="b" l="l" r="r" t="t"/>
              <a:pathLst>
                <a:path extrusionOk="0" h="3237" w="13555">
                  <a:moveTo>
                    <a:pt x="203" y="1"/>
                  </a:moveTo>
                  <a:cubicBezTo>
                    <a:pt x="137" y="1"/>
                    <a:pt x="69" y="4"/>
                    <a:pt x="1" y="12"/>
                  </a:cubicBezTo>
                  <a:lnTo>
                    <a:pt x="13" y="110"/>
                  </a:lnTo>
                  <a:cubicBezTo>
                    <a:pt x="78" y="103"/>
                    <a:pt x="142" y="99"/>
                    <a:pt x="205" y="99"/>
                  </a:cubicBezTo>
                  <a:cubicBezTo>
                    <a:pt x="810" y="99"/>
                    <a:pt x="1355" y="412"/>
                    <a:pt x="1662" y="949"/>
                  </a:cubicBezTo>
                  <a:lnTo>
                    <a:pt x="2456" y="2336"/>
                  </a:lnTo>
                  <a:cubicBezTo>
                    <a:pt x="2775" y="2901"/>
                    <a:pt x="3356" y="3236"/>
                    <a:pt x="4003" y="3236"/>
                  </a:cubicBezTo>
                  <a:cubicBezTo>
                    <a:pt x="4650" y="3236"/>
                    <a:pt x="5227" y="2901"/>
                    <a:pt x="5550" y="2336"/>
                  </a:cubicBezTo>
                  <a:lnTo>
                    <a:pt x="6344" y="949"/>
                  </a:lnTo>
                  <a:cubicBezTo>
                    <a:pt x="6647" y="417"/>
                    <a:pt x="7195" y="97"/>
                    <a:pt x="7809" y="97"/>
                  </a:cubicBezTo>
                  <a:cubicBezTo>
                    <a:pt x="8419" y="97"/>
                    <a:pt x="8967" y="417"/>
                    <a:pt x="9270" y="949"/>
                  </a:cubicBezTo>
                  <a:lnTo>
                    <a:pt x="10064" y="2336"/>
                  </a:lnTo>
                  <a:cubicBezTo>
                    <a:pt x="10387" y="2901"/>
                    <a:pt x="10964" y="3236"/>
                    <a:pt x="11610" y="3236"/>
                  </a:cubicBezTo>
                  <a:cubicBezTo>
                    <a:pt x="12257" y="3236"/>
                    <a:pt x="12838" y="2901"/>
                    <a:pt x="13157" y="2340"/>
                  </a:cubicBezTo>
                  <a:lnTo>
                    <a:pt x="13554" y="1644"/>
                  </a:lnTo>
                  <a:lnTo>
                    <a:pt x="13472" y="1595"/>
                  </a:lnTo>
                  <a:lnTo>
                    <a:pt x="13075" y="2291"/>
                  </a:lnTo>
                  <a:cubicBezTo>
                    <a:pt x="12773" y="2823"/>
                    <a:pt x="12224" y="3138"/>
                    <a:pt x="11610" y="3138"/>
                  </a:cubicBezTo>
                  <a:cubicBezTo>
                    <a:pt x="10997" y="3138"/>
                    <a:pt x="10452" y="2823"/>
                    <a:pt x="10150" y="2291"/>
                  </a:cubicBezTo>
                  <a:lnTo>
                    <a:pt x="9356" y="900"/>
                  </a:lnTo>
                  <a:cubicBezTo>
                    <a:pt x="9032" y="339"/>
                    <a:pt x="8455" y="3"/>
                    <a:pt x="7809" y="3"/>
                  </a:cubicBezTo>
                  <a:cubicBezTo>
                    <a:pt x="7158" y="3"/>
                    <a:pt x="6581" y="339"/>
                    <a:pt x="6262" y="900"/>
                  </a:cubicBezTo>
                  <a:lnTo>
                    <a:pt x="5468" y="2291"/>
                  </a:lnTo>
                  <a:cubicBezTo>
                    <a:pt x="5161" y="2823"/>
                    <a:pt x="4617" y="3138"/>
                    <a:pt x="4003" y="3138"/>
                  </a:cubicBezTo>
                  <a:cubicBezTo>
                    <a:pt x="3389" y="3138"/>
                    <a:pt x="2845" y="2823"/>
                    <a:pt x="2538" y="2291"/>
                  </a:cubicBezTo>
                  <a:lnTo>
                    <a:pt x="1744" y="900"/>
                  </a:lnTo>
                  <a:cubicBezTo>
                    <a:pt x="1422" y="333"/>
                    <a:pt x="84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2"/>
            <p:cNvSpPr/>
            <p:nvPr/>
          </p:nvSpPr>
          <p:spPr>
            <a:xfrm flipH="1">
              <a:off x="2803281" y="3168063"/>
              <a:ext cx="1578252" cy="1351547"/>
            </a:xfrm>
            <a:custGeom>
              <a:rect b="b" l="l" r="r" t="t"/>
              <a:pathLst>
                <a:path extrusionOk="0" h="9168" w="10706">
                  <a:moveTo>
                    <a:pt x="1056" y="1"/>
                  </a:moveTo>
                  <a:cubicBezTo>
                    <a:pt x="475" y="1"/>
                    <a:pt x="0" y="476"/>
                    <a:pt x="0" y="1057"/>
                  </a:cubicBezTo>
                  <a:lnTo>
                    <a:pt x="0" y="3213"/>
                  </a:lnTo>
                  <a:cubicBezTo>
                    <a:pt x="0" y="3226"/>
                    <a:pt x="13" y="3238"/>
                    <a:pt x="25" y="3238"/>
                  </a:cubicBezTo>
                  <a:cubicBezTo>
                    <a:pt x="37" y="3238"/>
                    <a:pt x="49" y="3226"/>
                    <a:pt x="49" y="3213"/>
                  </a:cubicBezTo>
                  <a:lnTo>
                    <a:pt x="49" y="1057"/>
                  </a:lnTo>
                  <a:cubicBezTo>
                    <a:pt x="49" y="500"/>
                    <a:pt x="504" y="50"/>
                    <a:pt x="1056" y="50"/>
                  </a:cubicBezTo>
                  <a:lnTo>
                    <a:pt x="1117" y="50"/>
                  </a:lnTo>
                  <a:cubicBezTo>
                    <a:pt x="1674" y="50"/>
                    <a:pt x="2128" y="500"/>
                    <a:pt x="2128" y="1057"/>
                  </a:cubicBezTo>
                  <a:lnTo>
                    <a:pt x="2128" y="8112"/>
                  </a:lnTo>
                  <a:cubicBezTo>
                    <a:pt x="2128" y="8693"/>
                    <a:pt x="2599" y="9167"/>
                    <a:pt x="3184" y="9167"/>
                  </a:cubicBezTo>
                  <a:lnTo>
                    <a:pt x="3303" y="9167"/>
                  </a:lnTo>
                  <a:cubicBezTo>
                    <a:pt x="3884" y="9167"/>
                    <a:pt x="4359" y="8693"/>
                    <a:pt x="4359" y="8112"/>
                  </a:cubicBezTo>
                  <a:lnTo>
                    <a:pt x="4359" y="4085"/>
                  </a:lnTo>
                  <a:cubicBezTo>
                    <a:pt x="4359" y="3528"/>
                    <a:pt x="4809" y="3074"/>
                    <a:pt x="5365" y="3074"/>
                  </a:cubicBezTo>
                  <a:cubicBezTo>
                    <a:pt x="5922" y="3074"/>
                    <a:pt x="6372" y="3528"/>
                    <a:pt x="6372" y="4085"/>
                  </a:cubicBezTo>
                  <a:lnTo>
                    <a:pt x="6372" y="5280"/>
                  </a:lnTo>
                  <a:cubicBezTo>
                    <a:pt x="6372" y="5861"/>
                    <a:pt x="6847" y="6336"/>
                    <a:pt x="7428" y="6336"/>
                  </a:cubicBezTo>
                  <a:lnTo>
                    <a:pt x="7477" y="6336"/>
                  </a:lnTo>
                  <a:cubicBezTo>
                    <a:pt x="8058" y="6336"/>
                    <a:pt x="8533" y="5861"/>
                    <a:pt x="8533" y="5280"/>
                  </a:cubicBezTo>
                  <a:lnTo>
                    <a:pt x="8533" y="4948"/>
                  </a:lnTo>
                  <a:cubicBezTo>
                    <a:pt x="8533" y="4392"/>
                    <a:pt x="8983" y="3942"/>
                    <a:pt x="9539" y="3942"/>
                  </a:cubicBezTo>
                  <a:lnTo>
                    <a:pt x="9650" y="3942"/>
                  </a:lnTo>
                  <a:cubicBezTo>
                    <a:pt x="10206" y="3942"/>
                    <a:pt x="10660" y="4392"/>
                    <a:pt x="10660" y="4948"/>
                  </a:cubicBezTo>
                  <a:lnTo>
                    <a:pt x="10660" y="5820"/>
                  </a:lnTo>
                  <a:cubicBezTo>
                    <a:pt x="10660" y="5832"/>
                    <a:pt x="10669" y="5840"/>
                    <a:pt x="10681" y="5840"/>
                  </a:cubicBezTo>
                  <a:cubicBezTo>
                    <a:pt x="10697" y="5840"/>
                    <a:pt x="10706" y="5832"/>
                    <a:pt x="10706" y="5820"/>
                  </a:cubicBezTo>
                  <a:lnTo>
                    <a:pt x="10706" y="4948"/>
                  </a:lnTo>
                  <a:cubicBezTo>
                    <a:pt x="10706" y="4367"/>
                    <a:pt x="10235" y="3893"/>
                    <a:pt x="9650" y="3893"/>
                  </a:cubicBezTo>
                  <a:lnTo>
                    <a:pt x="9539" y="3893"/>
                  </a:lnTo>
                  <a:cubicBezTo>
                    <a:pt x="8958" y="3893"/>
                    <a:pt x="8483" y="4367"/>
                    <a:pt x="8483" y="4948"/>
                  </a:cubicBezTo>
                  <a:lnTo>
                    <a:pt x="8483" y="5280"/>
                  </a:lnTo>
                  <a:cubicBezTo>
                    <a:pt x="8483" y="5836"/>
                    <a:pt x="8029" y="6286"/>
                    <a:pt x="7477" y="6286"/>
                  </a:cubicBezTo>
                  <a:lnTo>
                    <a:pt x="7428" y="6286"/>
                  </a:lnTo>
                  <a:cubicBezTo>
                    <a:pt x="6875" y="6286"/>
                    <a:pt x="6421" y="5836"/>
                    <a:pt x="6421" y="5280"/>
                  </a:cubicBezTo>
                  <a:lnTo>
                    <a:pt x="6421" y="4085"/>
                  </a:lnTo>
                  <a:cubicBezTo>
                    <a:pt x="6421" y="3500"/>
                    <a:pt x="5946" y="3029"/>
                    <a:pt x="5365" y="3029"/>
                  </a:cubicBezTo>
                  <a:cubicBezTo>
                    <a:pt x="4784" y="3029"/>
                    <a:pt x="4309" y="3500"/>
                    <a:pt x="4309" y="4085"/>
                  </a:cubicBezTo>
                  <a:lnTo>
                    <a:pt x="4309" y="8112"/>
                  </a:lnTo>
                  <a:cubicBezTo>
                    <a:pt x="4309" y="8664"/>
                    <a:pt x="3859" y="9118"/>
                    <a:pt x="3303" y="9118"/>
                  </a:cubicBezTo>
                  <a:lnTo>
                    <a:pt x="3184" y="9118"/>
                  </a:lnTo>
                  <a:cubicBezTo>
                    <a:pt x="2628" y="9118"/>
                    <a:pt x="2173" y="8664"/>
                    <a:pt x="2173" y="8112"/>
                  </a:cubicBezTo>
                  <a:lnTo>
                    <a:pt x="2173" y="1057"/>
                  </a:lnTo>
                  <a:cubicBezTo>
                    <a:pt x="2173" y="476"/>
                    <a:pt x="1703" y="1"/>
                    <a:pt x="1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2"/>
            <p:cNvSpPr/>
            <p:nvPr/>
          </p:nvSpPr>
          <p:spPr>
            <a:xfrm flipH="1">
              <a:off x="2322553" y="3347325"/>
              <a:ext cx="70023" cy="115282"/>
            </a:xfrm>
            <a:custGeom>
              <a:rect b="b" l="l" r="r" t="t"/>
              <a:pathLst>
                <a:path extrusionOk="0" h="782" w="475">
                  <a:moveTo>
                    <a:pt x="238" y="66"/>
                  </a:moveTo>
                  <a:lnTo>
                    <a:pt x="422" y="389"/>
                  </a:lnTo>
                  <a:lnTo>
                    <a:pt x="238" y="712"/>
                  </a:lnTo>
                  <a:lnTo>
                    <a:pt x="49" y="389"/>
                  </a:lnTo>
                  <a:lnTo>
                    <a:pt x="238" y="66"/>
                  </a:lnTo>
                  <a:close/>
                  <a:moveTo>
                    <a:pt x="238" y="0"/>
                  </a:moveTo>
                  <a:cubicBezTo>
                    <a:pt x="229" y="0"/>
                    <a:pt x="221" y="4"/>
                    <a:pt x="217" y="8"/>
                  </a:cubicBezTo>
                  <a:lnTo>
                    <a:pt x="4" y="381"/>
                  </a:lnTo>
                  <a:cubicBezTo>
                    <a:pt x="0" y="385"/>
                    <a:pt x="0" y="393"/>
                    <a:pt x="4" y="401"/>
                  </a:cubicBezTo>
                  <a:lnTo>
                    <a:pt x="217" y="770"/>
                  </a:lnTo>
                  <a:cubicBezTo>
                    <a:pt x="221" y="778"/>
                    <a:pt x="229" y="782"/>
                    <a:pt x="238" y="782"/>
                  </a:cubicBezTo>
                  <a:cubicBezTo>
                    <a:pt x="246" y="782"/>
                    <a:pt x="250" y="778"/>
                    <a:pt x="254" y="770"/>
                  </a:cubicBezTo>
                  <a:lnTo>
                    <a:pt x="471" y="401"/>
                  </a:lnTo>
                  <a:cubicBezTo>
                    <a:pt x="475" y="393"/>
                    <a:pt x="475" y="385"/>
                    <a:pt x="471" y="381"/>
                  </a:cubicBezTo>
                  <a:lnTo>
                    <a:pt x="254" y="8"/>
                  </a:lnTo>
                  <a:cubicBezTo>
                    <a:pt x="250" y="4"/>
                    <a:pt x="24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2"/>
            <p:cNvSpPr/>
            <p:nvPr/>
          </p:nvSpPr>
          <p:spPr>
            <a:xfrm flipH="1">
              <a:off x="2406876" y="3295433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27" y="45"/>
                  </a:moveTo>
                  <a:cubicBezTo>
                    <a:pt x="172" y="45"/>
                    <a:pt x="209" y="82"/>
                    <a:pt x="209" y="127"/>
                  </a:cubicBezTo>
                  <a:cubicBezTo>
                    <a:pt x="209" y="172"/>
                    <a:pt x="172" y="209"/>
                    <a:pt x="127" y="209"/>
                  </a:cubicBezTo>
                  <a:cubicBezTo>
                    <a:pt x="82" y="209"/>
                    <a:pt x="45" y="172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8"/>
                    <a:pt x="127" y="258"/>
                  </a:cubicBezTo>
                  <a:cubicBezTo>
                    <a:pt x="197" y="258"/>
                    <a:pt x="258" y="197"/>
                    <a:pt x="258" y="127"/>
                  </a:cubicBezTo>
                  <a:cubicBezTo>
                    <a:pt x="258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2"/>
            <p:cNvSpPr/>
            <p:nvPr/>
          </p:nvSpPr>
          <p:spPr>
            <a:xfrm flipH="1">
              <a:off x="2368990" y="321759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5"/>
                  </a:moveTo>
                  <a:cubicBezTo>
                    <a:pt x="152" y="45"/>
                    <a:pt x="181" y="74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9" y="181"/>
                    <a:pt x="46" y="148"/>
                    <a:pt x="46" y="115"/>
                  </a:cubicBezTo>
                  <a:cubicBezTo>
                    <a:pt x="46" y="78"/>
                    <a:pt x="79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4" y="0"/>
                    <a:pt x="1" y="50"/>
                    <a:pt x="1" y="115"/>
                  </a:cubicBezTo>
                  <a:cubicBezTo>
                    <a:pt x="1" y="176"/>
                    <a:pt x="54" y="226"/>
                    <a:pt x="115" y="226"/>
                  </a:cubicBezTo>
                  <a:cubicBezTo>
                    <a:pt x="177" y="226"/>
                    <a:pt x="226" y="176"/>
                    <a:pt x="226" y="115"/>
                  </a:cubicBezTo>
                  <a:cubicBezTo>
                    <a:pt x="226" y="50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2"/>
            <p:cNvSpPr/>
            <p:nvPr/>
          </p:nvSpPr>
          <p:spPr>
            <a:xfrm flipH="1">
              <a:off x="2452133" y="324413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7"/>
                    <a:pt x="103" y="123"/>
                    <a:pt x="82" y="123"/>
                  </a:cubicBezTo>
                  <a:cubicBezTo>
                    <a:pt x="62" y="123"/>
                    <a:pt x="45" y="107"/>
                    <a:pt x="45" y="82"/>
                  </a:cubicBezTo>
                  <a:cubicBezTo>
                    <a:pt x="45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0" y="37"/>
                    <a:pt x="0" y="82"/>
                  </a:cubicBezTo>
                  <a:cubicBezTo>
                    <a:pt x="0" y="131"/>
                    <a:pt x="37" y="168"/>
                    <a:pt x="82" y="168"/>
                  </a:cubicBezTo>
                  <a:cubicBezTo>
                    <a:pt x="127" y="168"/>
                    <a:pt x="164" y="131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2"/>
            <p:cNvSpPr/>
            <p:nvPr/>
          </p:nvSpPr>
          <p:spPr>
            <a:xfrm flipH="1">
              <a:off x="4211856" y="2905655"/>
              <a:ext cx="55134" cy="90074"/>
            </a:xfrm>
            <a:custGeom>
              <a:rect b="b" l="l" r="r" t="t"/>
              <a:pathLst>
                <a:path extrusionOk="0" h="611" w="374">
                  <a:moveTo>
                    <a:pt x="185" y="70"/>
                  </a:moveTo>
                  <a:lnTo>
                    <a:pt x="324" y="308"/>
                  </a:lnTo>
                  <a:lnTo>
                    <a:pt x="185" y="545"/>
                  </a:lnTo>
                  <a:lnTo>
                    <a:pt x="50" y="308"/>
                  </a:lnTo>
                  <a:lnTo>
                    <a:pt x="185" y="70"/>
                  </a:lnTo>
                  <a:close/>
                  <a:moveTo>
                    <a:pt x="185" y="1"/>
                  </a:moveTo>
                  <a:cubicBezTo>
                    <a:pt x="177" y="1"/>
                    <a:pt x="169" y="5"/>
                    <a:pt x="165" y="13"/>
                  </a:cubicBezTo>
                  <a:lnTo>
                    <a:pt x="5" y="295"/>
                  </a:lnTo>
                  <a:cubicBezTo>
                    <a:pt x="1" y="304"/>
                    <a:pt x="1" y="312"/>
                    <a:pt x="5" y="320"/>
                  </a:cubicBezTo>
                  <a:lnTo>
                    <a:pt x="165" y="602"/>
                  </a:lnTo>
                  <a:cubicBezTo>
                    <a:pt x="169" y="606"/>
                    <a:pt x="177" y="611"/>
                    <a:pt x="185" y="611"/>
                  </a:cubicBezTo>
                  <a:cubicBezTo>
                    <a:pt x="193" y="611"/>
                    <a:pt x="201" y="606"/>
                    <a:pt x="205" y="602"/>
                  </a:cubicBezTo>
                  <a:lnTo>
                    <a:pt x="369" y="320"/>
                  </a:lnTo>
                  <a:cubicBezTo>
                    <a:pt x="373" y="312"/>
                    <a:pt x="373" y="304"/>
                    <a:pt x="369" y="295"/>
                  </a:cubicBezTo>
                  <a:lnTo>
                    <a:pt x="205" y="13"/>
                  </a:lnTo>
                  <a:cubicBezTo>
                    <a:pt x="201" y="5"/>
                    <a:pt x="193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2"/>
            <p:cNvSpPr/>
            <p:nvPr/>
          </p:nvSpPr>
          <p:spPr>
            <a:xfrm flipH="1">
              <a:off x="4322271" y="2878530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31" y="46"/>
                  </a:moveTo>
                  <a:cubicBezTo>
                    <a:pt x="177" y="46"/>
                    <a:pt x="213" y="83"/>
                    <a:pt x="213" y="128"/>
                  </a:cubicBezTo>
                  <a:cubicBezTo>
                    <a:pt x="213" y="177"/>
                    <a:pt x="177" y="213"/>
                    <a:pt x="131" y="213"/>
                  </a:cubicBezTo>
                  <a:cubicBezTo>
                    <a:pt x="82" y="213"/>
                    <a:pt x="46" y="177"/>
                    <a:pt x="46" y="128"/>
                  </a:cubicBezTo>
                  <a:cubicBezTo>
                    <a:pt x="46" y="83"/>
                    <a:pt x="82" y="46"/>
                    <a:pt x="131" y="46"/>
                  </a:cubicBezTo>
                  <a:close/>
                  <a:moveTo>
                    <a:pt x="131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1"/>
                    <a:pt x="58" y="258"/>
                    <a:pt x="131" y="258"/>
                  </a:cubicBezTo>
                  <a:cubicBezTo>
                    <a:pt x="201" y="258"/>
                    <a:pt x="258" y="201"/>
                    <a:pt x="258" y="128"/>
                  </a:cubicBezTo>
                  <a:cubicBezTo>
                    <a:pt x="258" y="58"/>
                    <a:pt x="201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2"/>
            <p:cNvSpPr/>
            <p:nvPr/>
          </p:nvSpPr>
          <p:spPr>
            <a:xfrm flipH="1">
              <a:off x="4227629" y="280732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6"/>
                  </a:moveTo>
                  <a:cubicBezTo>
                    <a:pt x="152" y="46"/>
                    <a:pt x="181" y="79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4" y="181"/>
                    <a:pt x="46" y="152"/>
                    <a:pt x="46" y="115"/>
                  </a:cubicBezTo>
                  <a:cubicBezTo>
                    <a:pt x="46" y="79"/>
                    <a:pt x="74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0" y="1"/>
                    <a:pt x="1" y="50"/>
                    <a:pt x="1" y="115"/>
                  </a:cubicBezTo>
                  <a:cubicBezTo>
                    <a:pt x="1" y="177"/>
                    <a:pt x="50" y="226"/>
                    <a:pt x="115" y="226"/>
                  </a:cubicBezTo>
                  <a:cubicBezTo>
                    <a:pt x="177" y="226"/>
                    <a:pt x="226" y="177"/>
                    <a:pt x="226" y="115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2"/>
            <p:cNvSpPr/>
            <p:nvPr/>
          </p:nvSpPr>
          <p:spPr>
            <a:xfrm flipH="1">
              <a:off x="4310183" y="278020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3"/>
                    <a:pt x="103" y="123"/>
                    <a:pt x="82" y="123"/>
                  </a:cubicBezTo>
                  <a:cubicBezTo>
                    <a:pt x="62" y="123"/>
                    <a:pt x="46" y="103"/>
                    <a:pt x="46" y="82"/>
                  </a:cubicBezTo>
                  <a:cubicBezTo>
                    <a:pt x="46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1" y="37"/>
                    <a:pt x="1" y="82"/>
                  </a:cubicBezTo>
                  <a:cubicBezTo>
                    <a:pt x="1" y="132"/>
                    <a:pt x="37" y="168"/>
                    <a:pt x="82" y="168"/>
                  </a:cubicBezTo>
                  <a:cubicBezTo>
                    <a:pt x="127" y="168"/>
                    <a:pt x="164" y="132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2"/>
            <p:cNvSpPr/>
            <p:nvPr/>
          </p:nvSpPr>
          <p:spPr>
            <a:xfrm flipH="1">
              <a:off x="2320047" y="1982658"/>
              <a:ext cx="70171" cy="116020"/>
            </a:xfrm>
            <a:custGeom>
              <a:rect b="b" l="l" r="r" t="t"/>
              <a:pathLst>
                <a:path extrusionOk="0" h="787" w="476">
                  <a:moveTo>
                    <a:pt x="238" y="70"/>
                  </a:moveTo>
                  <a:lnTo>
                    <a:pt x="426" y="394"/>
                  </a:lnTo>
                  <a:lnTo>
                    <a:pt x="238" y="717"/>
                  </a:lnTo>
                  <a:lnTo>
                    <a:pt x="50" y="394"/>
                  </a:lnTo>
                  <a:lnTo>
                    <a:pt x="238" y="70"/>
                  </a:lnTo>
                  <a:close/>
                  <a:moveTo>
                    <a:pt x="238" y="1"/>
                  </a:moveTo>
                  <a:cubicBezTo>
                    <a:pt x="230" y="1"/>
                    <a:pt x="222" y="5"/>
                    <a:pt x="218" y="13"/>
                  </a:cubicBezTo>
                  <a:lnTo>
                    <a:pt x="5" y="381"/>
                  </a:lnTo>
                  <a:cubicBezTo>
                    <a:pt x="1" y="390"/>
                    <a:pt x="1" y="398"/>
                    <a:pt x="5" y="406"/>
                  </a:cubicBezTo>
                  <a:lnTo>
                    <a:pt x="218" y="774"/>
                  </a:lnTo>
                  <a:cubicBezTo>
                    <a:pt x="222" y="782"/>
                    <a:pt x="230" y="786"/>
                    <a:pt x="238" y="786"/>
                  </a:cubicBezTo>
                  <a:cubicBezTo>
                    <a:pt x="246" y="786"/>
                    <a:pt x="254" y="782"/>
                    <a:pt x="258" y="774"/>
                  </a:cubicBezTo>
                  <a:lnTo>
                    <a:pt x="471" y="406"/>
                  </a:lnTo>
                  <a:cubicBezTo>
                    <a:pt x="475" y="398"/>
                    <a:pt x="475" y="390"/>
                    <a:pt x="471" y="381"/>
                  </a:cubicBezTo>
                  <a:lnTo>
                    <a:pt x="258" y="13"/>
                  </a:lnTo>
                  <a:cubicBezTo>
                    <a:pt x="254" y="5"/>
                    <a:pt x="246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2"/>
            <p:cNvSpPr/>
            <p:nvPr/>
          </p:nvSpPr>
          <p:spPr>
            <a:xfrm flipH="1">
              <a:off x="2205504" y="2025558"/>
              <a:ext cx="38034" cy="38182"/>
            </a:xfrm>
            <a:custGeom>
              <a:rect b="b" l="l" r="r" t="t"/>
              <a:pathLst>
                <a:path extrusionOk="0" h="259" w="258">
                  <a:moveTo>
                    <a:pt x="127" y="45"/>
                  </a:moveTo>
                  <a:cubicBezTo>
                    <a:pt x="176" y="45"/>
                    <a:pt x="213" y="82"/>
                    <a:pt x="213" y="127"/>
                  </a:cubicBezTo>
                  <a:cubicBezTo>
                    <a:pt x="213" y="176"/>
                    <a:pt x="176" y="213"/>
                    <a:pt x="127" y="213"/>
                  </a:cubicBezTo>
                  <a:cubicBezTo>
                    <a:pt x="82" y="213"/>
                    <a:pt x="45" y="176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7" y="0"/>
                    <a:pt x="0" y="58"/>
                    <a:pt x="0" y="127"/>
                  </a:cubicBezTo>
                  <a:cubicBezTo>
                    <a:pt x="0" y="201"/>
                    <a:pt x="57" y="258"/>
                    <a:pt x="127" y="258"/>
                  </a:cubicBezTo>
                  <a:cubicBezTo>
                    <a:pt x="201" y="258"/>
                    <a:pt x="258" y="201"/>
                    <a:pt x="258" y="127"/>
                  </a:cubicBezTo>
                  <a:cubicBezTo>
                    <a:pt x="258" y="58"/>
                    <a:pt x="20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2"/>
            <p:cNvSpPr/>
            <p:nvPr/>
          </p:nvSpPr>
          <p:spPr>
            <a:xfrm flipH="1">
              <a:off x="2364125" y="1867523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1" y="45"/>
                  </a:moveTo>
                  <a:cubicBezTo>
                    <a:pt x="148" y="45"/>
                    <a:pt x="181" y="74"/>
                    <a:pt x="181" y="111"/>
                  </a:cubicBezTo>
                  <a:cubicBezTo>
                    <a:pt x="181" y="147"/>
                    <a:pt x="148" y="176"/>
                    <a:pt x="111" y="176"/>
                  </a:cubicBezTo>
                  <a:cubicBezTo>
                    <a:pt x="74" y="176"/>
                    <a:pt x="46" y="147"/>
                    <a:pt x="46" y="111"/>
                  </a:cubicBezTo>
                  <a:cubicBezTo>
                    <a:pt x="46" y="74"/>
                    <a:pt x="74" y="45"/>
                    <a:pt x="111" y="45"/>
                  </a:cubicBezTo>
                  <a:close/>
                  <a:moveTo>
                    <a:pt x="111" y="0"/>
                  </a:moveTo>
                  <a:cubicBezTo>
                    <a:pt x="50" y="0"/>
                    <a:pt x="1" y="49"/>
                    <a:pt x="1" y="111"/>
                  </a:cubicBezTo>
                  <a:cubicBezTo>
                    <a:pt x="1" y="172"/>
                    <a:pt x="50" y="225"/>
                    <a:pt x="111" y="225"/>
                  </a:cubicBezTo>
                  <a:cubicBezTo>
                    <a:pt x="172" y="225"/>
                    <a:pt x="226" y="172"/>
                    <a:pt x="226" y="111"/>
                  </a:cubicBezTo>
                  <a:cubicBezTo>
                    <a:pt x="226" y="49"/>
                    <a:pt x="17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2"/>
            <p:cNvSpPr/>
            <p:nvPr/>
          </p:nvSpPr>
          <p:spPr>
            <a:xfrm flipH="1">
              <a:off x="2265797" y="1957892"/>
              <a:ext cx="24914" cy="24914"/>
            </a:xfrm>
            <a:custGeom>
              <a:rect b="b" l="l" r="r" t="t"/>
              <a:pathLst>
                <a:path extrusionOk="0" h="169" w="169">
                  <a:moveTo>
                    <a:pt x="87" y="50"/>
                  </a:moveTo>
                  <a:cubicBezTo>
                    <a:pt x="107" y="50"/>
                    <a:pt x="124" y="66"/>
                    <a:pt x="124" y="87"/>
                  </a:cubicBezTo>
                  <a:cubicBezTo>
                    <a:pt x="124" y="107"/>
                    <a:pt x="107" y="124"/>
                    <a:pt x="87" y="124"/>
                  </a:cubicBezTo>
                  <a:cubicBezTo>
                    <a:pt x="66" y="124"/>
                    <a:pt x="46" y="107"/>
                    <a:pt x="46" y="87"/>
                  </a:cubicBezTo>
                  <a:cubicBezTo>
                    <a:pt x="46" y="66"/>
                    <a:pt x="66" y="50"/>
                    <a:pt x="87" y="50"/>
                  </a:cubicBezTo>
                  <a:close/>
                  <a:moveTo>
                    <a:pt x="87" y="1"/>
                  </a:moveTo>
                  <a:cubicBezTo>
                    <a:pt x="38" y="1"/>
                    <a:pt x="1" y="42"/>
                    <a:pt x="1" y="87"/>
                  </a:cubicBezTo>
                  <a:cubicBezTo>
                    <a:pt x="1" y="132"/>
                    <a:pt x="38" y="169"/>
                    <a:pt x="87" y="169"/>
                  </a:cubicBezTo>
                  <a:cubicBezTo>
                    <a:pt x="132" y="169"/>
                    <a:pt x="169" y="132"/>
                    <a:pt x="169" y="87"/>
                  </a:cubicBezTo>
                  <a:cubicBezTo>
                    <a:pt x="169" y="42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2"/>
            <p:cNvSpPr/>
            <p:nvPr/>
          </p:nvSpPr>
          <p:spPr>
            <a:xfrm flipH="1">
              <a:off x="2232039" y="1825214"/>
              <a:ext cx="46584" cy="75626"/>
            </a:xfrm>
            <a:custGeom>
              <a:rect b="b" l="l" r="r" t="t"/>
              <a:pathLst>
                <a:path extrusionOk="0" h="513" w="316">
                  <a:moveTo>
                    <a:pt x="160" y="70"/>
                  </a:moveTo>
                  <a:lnTo>
                    <a:pt x="267" y="254"/>
                  </a:lnTo>
                  <a:lnTo>
                    <a:pt x="160" y="443"/>
                  </a:lnTo>
                  <a:lnTo>
                    <a:pt x="54" y="254"/>
                  </a:lnTo>
                  <a:lnTo>
                    <a:pt x="160" y="70"/>
                  </a:lnTo>
                  <a:close/>
                  <a:moveTo>
                    <a:pt x="160" y="1"/>
                  </a:moveTo>
                  <a:cubicBezTo>
                    <a:pt x="152" y="1"/>
                    <a:pt x="144" y="5"/>
                    <a:pt x="140" y="13"/>
                  </a:cubicBezTo>
                  <a:lnTo>
                    <a:pt x="5" y="246"/>
                  </a:lnTo>
                  <a:cubicBezTo>
                    <a:pt x="1" y="250"/>
                    <a:pt x="1" y="259"/>
                    <a:pt x="5" y="267"/>
                  </a:cubicBezTo>
                  <a:lnTo>
                    <a:pt x="140" y="500"/>
                  </a:lnTo>
                  <a:cubicBezTo>
                    <a:pt x="144" y="508"/>
                    <a:pt x="152" y="512"/>
                    <a:pt x="160" y="512"/>
                  </a:cubicBezTo>
                  <a:cubicBezTo>
                    <a:pt x="169" y="512"/>
                    <a:pt x="177" y="508"/>
                    <a:pt x="181" y="500"/>
                  </a:cubicBezTo>
                  <a:lnTo>
                    <a:pt x="312" y="267"/>
                  </a:lnTo>
                  <a:cubicBezTo>
                    <a:pt x="316" y="259"/>
                    <a:pt x="316" y="250"/>
                    <a:pt x="312" y="246"/>
                  </a:cubicBezTo>
                  <a:lnTo>
                    <a:pt x="181" y="13"/>
                  </a:lnTo>
                  <a:cubicBezTo>
                    <a:pt x="177" y="5"/>
                    <a:pt x="169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2"/>
            <p:cNvSpPr/>
            <p:nvPr/>
          </p:nvSpPr>
          <p:spPr>
            <a:xfrm flipH="1">
              <a:off x="2422650" y="2085852"/>
              <a:ext cx="24914" cy="24324"/>
            </a:xfrm>
            <a:custGeom>
              <a:rect b="b" l="l" r="r" t="t"/>
              <a:pathLst>
                <a:path extrusionOk="0" h="165" w="169">
                  <a:moveTo>
                    <a:pt x="83" y="46"/>
                  </a:moveTo>
                  <a:cubicBezTo>
                    <a:pt x="103" y="46"/>
                    <a:pt x="120" y="62"/>
                    <a:pt x="120" y="82"/>
                  </a:cubicBezTo>
                  <a:cubicBezTo>
                    <a:pt x="120" y="103"/>
                    <a:pt x="103" y="119"/>
                    <a:pt x="83" y="119"/>
                  </a:cubicBezTo>
                  <a:cubicBezTo>
                    <a:pt x="62" y="119"/>
                    <a:pt x="46" y="103"/>
                    <a:pt x="46" y="82"/>
                  </a:cubicBezTo>
                  <a:cubicBezTo>
                    <a:pt x="46" y="62"/>
                    <a:pt x="62" y="46"/>
                    <a:pt x="83" y="46"/>
                  </a:cubicBezTo>
                  <a:close/>
                  <a:moveTo>
                    <a:pt x="83" y="1"/>
                  </a:moveTo>
                  <a:cubicBezTo>
                    <a:pt x="38" y="1"/>
                    <a:pt x="1" y="37"/>
                    <a:pt x="1" y="82"/>
                  </a:cubicBezTo>
                  <a:cubicBezTo>
                    <a:pt x="1" y="127"/>
                    <a:pt x="38" y="164"/>
                    <a:pt x="83" y="164"/>
                  </a:cubicBezTo>
                  <a:cubicBezTo>
                    <a:pt x="132" y="164"/>
                    <a:pt x="169" y="127"/>
                    <a:pt x="169" y="82"/>
                  </a:cubicBezTo>
                  <a:cubicBezTo>
                    <a:pt x="169" y="37"/>
                    <a:pt x="13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2"/>
            <p:cNvSpPr/>
            <p:nvPr/>
          </p:nvSpPr>
          <p:spPr>
            <a:xfrm flipH="1">
              <a:off x="1017024" y="4213565"/>
              <a:ext cx="479107" cy="386830"/>
            </a:xfrm>
            <a:custGeom>
              <a:rect b="b" l="l" r="r" t="t"/>
              <a:pathLst>
                <a:path extrusionOk="0" h="2624" w="3250">
                  <a:moveTo>
                    <a:pt x="2673" y="1"/>
                  </a:moveTo>
                  <a:lnTo>
                    <a:pt x="1289" y="790"/>
                  </a:lnTo>
                  <a:lnTo>
                    <a:pt x="1097" y="1298"/>
                  </a:lnTo>
                  <a:cubicBezTo>
                    <a:pt x="1097" y="1298"/>
                    <a:pt x="0" y="1887"/>
                    <a:pt x="422" y="2624"/>
                  </a:cubicBezTo>
                  <a:lnTo>
                    <a:pt x="3250" y="1011"/>
                  </a:lnTo>
                  <a:lnTo>
                    <a:pt x="26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2"/>
            <p:cNvSpPr/>
            <p:nvPr/>
          </p:nvSpPr>
          <p:spPr>
            <a:xfrm flipH="1">
              <a:off x="1774750" y="3022117"/>
              <a:ext cx="319306" cy="1406976"/>
            </a:xfrm>
            <a:custGeom>
              <a:rect b="b" l="l" r="r" t="t"/>
              <a:pathLst>
                <a:path extrusionOk="0" h="9544" w="2166">
                  <a:moveTo>
                    <a:pt x="1" y="1"/>
                  </a:moveTo>
                  <a:lnTo>
                    <a:pt x="1" y="9544"/>
                  </a:lnTo>
                  <a:lnTo>
                    <a:pt x="1863" y="9544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2"/>
            <p:cNvSpPr/>
            <p:nvPr/>
          </p:nvSpPr>
          <p:spPr>
            <a:xfrm flipH="1">
              <a:off x="1095450" y="2979365"/>
              <a:ext cx="752419" cy="1359212"/>
            </a:xfrm>
            <a:custGeom>
              <a:rect b="b" l="l" r="r" t="t"/>
              <a:pathLst>
                <a:path extrusionOk="0" h="9220" w="5104">
                  <a:moveTo>
                    <a:pt x="2157" y="0"/>
                  </a:moveTo>
                  <a:lnTo>
                    <a:pt x="1" y="217"/>
                  </a:lnTo>
                  <a:cubicBezTo>
                    <a:pt x="5" y="241"/>
                    <a:pt x="254" y="2680"/>
                    <a:pt x="434" y="4129"/>
                  </a:cubicBezTo>
                  <a:cubicBezTo>
                    <a:pt x="627" y="5684"/>
                    <a:pt x="3565" y="9220"/>
                    <a:pt x="3565" y="9220"/>
                  </a:cubicBezTo>
                  <a:lnTo>
                    <a:pt x="5104" y="8356"/>
                  </a:lnTo>
                  <a:cubicBezTo>
                    <a:pt x="5104" y="8356"/>
                    <a:pt x="2697" y="4788"/>
                    <a:pt x="2583" y="3863"/>
                  </a:cubicBezTo>
                  <a:cubicBezTo>
                    <a:pt x="2407" y="2435"/>
                    <a:pt x="2157" y="25"/>
                    <a:pt x="2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2"/>
            <p:cNvSpPr/>
            <p:nvPr/>
          </p:nvSpPr>
          <p:spPr>
            <a:xfrm flipH="1">
              <a:off x="1842267" y="4428946"/>
              <a:ext cx="479697" cy="171449"/>
            </a:xfrm>
            <a:custGeom>
              <a:rect b="b" l="l" r="r" t="t"/>
              <a:pathLst>
                <a:path extrusionOk="0" h="1163" w="3254">
                  <a:moveTo>
                    <a:pt x="1662" y="1"/>
                  </a:moveTo>
                  <a:lnTo>
                    <a:pt x="1244" y="348"/>
                  </a:lnTo>
                  <a:cubicBezTo>
                    <a:pt x="1244" y="348"/>
                    <a:pt x="1238" y="348"/>
                    <a:pt x="1226" y="348"/>
                  </a:cubicBezTo>
                  <a:cubicBezTo>
                    <a:pt x="1072" y="348"/>
                    <a:pt x="0" y="376"/>
                    <a:pt x="0" y="1163"/>
                  </a:cubicBezTo>
                  <a:lnTo>
                    <a:pt x="3253" y="1163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2"/>
            <p:cNvSpPr/>
            <p:nvPr/>
          </p:nvSpPr>
          <p:spPr>
            <a:xfrm flipH="1">
              <a:off x="1785511" y="3153026"/>
              <a:ext cx="49090" cy="376658"/>
            </a:xfrm>
            <a:custGeom>
              <a:rect b="b" l="l" r="r" t="t"/>
              <a:pathLst>
                <a:path extrusionOk="0" h="2555" w="333">
                  <a:moveTo>
                    <a:pt x="46" y="1"/>
                  </a:moveTo>
                  <a:lnTo>
                    <a:pt x="1" y="5"/>
                  </a:lnTo>
                  <a:lnTo>
                    <a:pt x="283" y="2554"/>
                  </a:lnTo>
                  <a:lnTo>
                    <a:pt x="332" y="2546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2"/>
            <p:cNvSpPr/>
            <p:nvPr/>
          </p:nvSpPr>
          <p:spPr>
            <a:xfrm flipH="1">
              <a:off x="1123164" y="3110864"/>
              <a:ext cx="453898" cy="1117886"/>
            </a:xfrm>
            <a:custGeom>
              <a:rect b="b" l="l" r="r" t="t"/>
              <a:pathLst>
                <a:path extrusionOk="0" h="7583" w="3079">
                  <a:moveTo>
                    <a:pt x="50" y="0"/>
                  </a:moveTo>
                  <a:lnTo>
                    <a:pt x="1" y="4"/>
                  </a:lnTo>
                  <a:cubicBezTo>
                    <a:pt x="5" y="29"/>
                    <a:pt x="226" y="2505"/>
                    <a:pt x="365" y="3479"/>
                  </a:cubicBezTo>
                  <a:cubicBezTo>
                    <a:pt x="504" y="4457"/>
                    <a:pt x="2935" y="7456"/>
                    <a:pt x="3037" y="7583"/>
                  </a:cubicBezTo>
                  <a:lnTo>
                    <a:pt x="3041" y="7583"/>
                  </a:lnTo>
                  <a:lnTo>
                    <a:pt x="3078" y="7550"/>
                  </a:lnTo>
                  <a:cubicBezTo>
                    <a:pt x="3054" y="7522"/>
                    <a:pt x="553" y="4436"/>
                    <a:pt x="414" y="3470"/>
                  </a:cubicBezTo>
                  <a:cubicBezTo>
                    <a:pt x="275" y="2500"/>
                    <a:pt x="50" y="25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2"/>
            <p:cNvSpPr/>
            <p:nvPr/>
          </p:nvSpPr>
          <p:spPr>
            <a:xfrm flipH="1">
              <a:off x="1858630" y="4579757"/>
              <a:ext cx="455520" cy="7371"/>
            </a:xfrm>
            <a:custGeom>
              <a:rect b="b" l="l" r="r" t="t"/>
              <a:pathLst>
                <a:path extrusionOk="0" h="50" w="3090">
                  <a:moveTo>
                    <a:pt x="0" y="1"/>
                  </a:moveTo>
                  <a:lnTo>
                    <a:pt x="0" y="50"/>
                  </a:lnTo>
                  <a:lnTo>
                    <a:pt x="3090" y="50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2"/>
            <p:cNvSpPr/>
            <p:nvPr/>
          </p:nvSpPr>
          <p:spPr>
            <a:xfrm flipH="1">
              <a:off x="2099216" y="4479658"/>
              <a:ext cx="38771" cy="43489"/>
            </a:xfrm>
            <a:custGeom>
              <a:rect b="b" l="l" r="r" t="t"/>
              <a:pathLst>
                <a:path extrusionOk="0" h="295" w="263">
                  <a:moveTo>
                    <a:pt x="33" y="0"/>
                  </a:moveTo>
                  <a:lnTo>
                    <a:pt x="0" y="37"/>
                  </a:lnTo>
                  <a:cubicBezTo>
                    <a:pt x="90" y="107"/>
                    <a:pt x="168" y="197"/>
                    <a:pt x="221" y="295"/>
                  </a:cubicBezTo>
                  <a:lnTo>
                    <a:pt x="262" y="274"/>
                  </a:lnTo>
                  <a:cubicBezTo>
                    <a:pt x="205" y="168"/>
                    <a:pt x="123" y="7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2"/>
            <p:cNvSpPr/>
            <p:nvPr/>
          </p:nvSpPr>
          <p:spPr>
            <a:xfrm flipH="1">
              <a:off x="1292694" y="4400641"/>
              <a:ext cx="36412" cy="9140"/>
            </a:xfrm>
            <a:custGeom>
              <a:rect b="b" l="l" r="r" t="t"/>
              <a:pathLst>
                <a:path extrusionOk="0" h="62" w="247">
                  <a:moveTo>
                    <a:pt x="132" y="1"/>
                  </a:moveTo>
                  <a:cubicBezTo>
                    <a:pt x="88" y="1"/>
                    <a:pt x="44" y="6"/>
                    <a:pt x="1" y="17"/>
                  </a:cubicBezTo>
                  <a:lnTo>
                    <a:pt x="13" y="62"/>
                  </a:lnTo>
                  <a:cubicBezTo>
                    <a:pt x="50" y="53"/>
                    <a:pt x="88" y="49"/>
                    <a:pt x="126" y="49"/>
                  </a:cubicBezTo>
                  <a:cubicBezTo>
                    <a:pt x="164" y="49"/>
                    <a:pt x="201" y="53"/>
                    <a:pt x="238" y="62"/>
                  </a:cubicBezTo>
                  <a:lnTo>
                    <a:pt x="246" y="13"/>
                  </a:lnTo>
                  <a:cubicBezTo>
                    <a:pt x="210" y="5"/>
                    <a:pt x="171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2"/>
            <p:cNvSpPr/>
            <p:nvPr/>
          </p:nvSpPr>
          <p:spPr>
            <a:xfrm flipH="1">
              <a:off x="1035746" y="4339609"/>
              <a:ext cx="386234" cy="240295"/>
            </a:xfrm>
            <a:custGeom>
              <a:rect b="b" l="l" r="r" t="t"/>
              <a:pathLst>
                <a:path extrusionOk="0" h="1630" w="2620">
                  <a:moveTo>
                    <a:pt x="2599" y="1"/>
                  </a:moveTo>
                  <a:cubicBezTo>
                    <a:pt x="1715" y="492"/>
                    <a:pt x="844" y="1028"/>
                    <a:pt x="1" y="1589"/>
                  </a:cubicBezTo>
                  <a:lnTo>
                    <a:pt x="29" y="1630"/>
                  </a:lnTo>
                  <a:cubicBezTo>
                    <a:pt x="868" y="1069"/>
                    <a:pt x="1740" y="537"/>
                    <a:pt x="2620" y="42"/>
                  </a:cubicBezTo>
                  <a:lnTo>
                    <a:pt x="2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2"/>
            <p:cNvSpPr/>
            <p:nvPr/>
          </p:nvSpPr>
          <p:spPr>
            <a:xfrm flipH="1">
              <a:off x="1459866" y="2098531"/>
              <a:ext cx="925487" cy="1126436"/>
            </a:xfrm>
            <a:custGeom>
              <a:rect b="b" l="l" r="r" t="t"/>
              <a:pathLst>
                <a:path extrusionOk="0" h="7641" w="6278">
                  <a:moveTo>
                    <a:pt x="3004" y="0"/>
                  </a:moveTo>
                  <a:cubicBezTo>
                    <a:pt x="2554" y="0"/>
                    <a:pt x="2112" y="160"/>
                    <a:pt x="1764" y="455"/>
                  </a:cubicBezTo>
                  <a:lnTo>
                    <a:pt x="0" y="1940"/>
                  </a:lnTo>
                  <a:lnTo>
                    <a:pt x="721" y="3143"/>
                  </a:lnTo>
                  <a:lnTo>
                    <a:pt x="1989" y="2374"/>
                  </a:lnTo>
                  <a:lnTo>
                    <a:pt x="1948" y="2812"/>
                  </a:lnTo>
                  <a:lnTo>
                    <a:pt x="1453" y="2738"/>
                  </a:lnTo>
                  <a:lnTo>
                    <a:pt x="1355" y="4150"/>
                  </a:lnTo>
                  <a:lnTo>
                    <a:pt x="2001" y="4256"/>
                  </a:lnTo>
                  <a:cubicBezTo>
                    <a:pt x="2001" y="4256"/>
                    <a:pt x="1920" y="5803"/>
                    <a:pt x="1891" y="7469"/>
                  </a:cubicBezTo>
                  <a:cubicBezTo>
                    <a:pt x="1891" y="7469"/>
                    <a:pt x="2300" y="7641"/>
                    <a:pt x="3211" y="7641"/>
                  </a:cubicBezTo>
                  <a:cubicBezTo>
                    <a:pt x="3323" y="7641"/>
                    <a:pt x="3442" y="7638"/>
                    <a:pt x="3569" y="7632"/>
                  </a:cubicBezTo>
                  <a:cubicBezTo>
                    <a:pt x="4244" y="7604"/>
                    <a:pt x="5140" y="7477"/>
                    <a:pt x="6278" y="7166"/>
                  </a:cubicBezTo>
                  <a:lnTo>
                    <a:pt x="5676" y="3884"/>
                  </a:lnTo>
                  <a:lnTo>
                    <a:pt x="6122" y="1965"/>
                  </a:lnTo>
                  <a:cubicBezTo>
                    <a:pt x="6176" y="1809"/>
                    <a:pt x="6200" y="1654"/>
                    <a:pt x="6200" y="1494"/>
                  </a:cubicBezTo>
                  <a:cubicBezTo>
                    <a:pt x="6200" y="1097"/>
                    <a:pt x="6040" y="704"/>
                    <a:pt x="5746" y="422"/>
                  </a:cubicBezTo>
                  <a:cubicBezTo>
                    <a:pt x="5468" y="152"/>
                    <a:pt x="5095" y="0"/>
                    <a:pt x="4706" y="0"/>
                  </a:cubicBezTo>
                  <a:lnTo>
                    <a:pt x="4543" y="0"/>
                  </a:lnTo>
                  <a:lnTo>
                    <a:pt x="3274" y="2804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2"/>
            <p:cNvSpPr/>
            <p:nvPr/>
          </p:nvSpPr>
          <p:spPr>
            <a:xfrm flipH="1">
              <a:off x="2073270" y="2286786"/>
              <a:ext cx="21376" cy="163047"/>
            </a:xfrm>
            <a:custGeom>
              <a:rect b="b" l="l" r="r" t="t"/>
              <a:pathLst>
                <a:path extrusionOk="0" h="1106" w="145">
                  <a:moveTo>
                    <a:pt x="99" y="0"/>
                  </a:moveTo>
                  <a:lnTo>
                    <a:pt x="1" y="1101"/>
                  </a:lnTo>
                  <a:lnTo>
                    <a:pt x="46" y="1105"/>
                  </a:lnTo>
                  <a:lnTo>
                    <a:pt x="144" y="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2"/>
            <p:cNvSpPr/>
            <p:nvPr/>
          </p:nvSpPr>
          <p:spPr>
            <a:xfrm flipH="1">
              <a:off x="1676422" y="2097941"/>
              <a:ext cx="294540" cy="420589"/>
            </a:xfrm>
            <a:custGeom>
              <a:rect b="b" l="l" r="r" t="t"/>
              <a:pathLst>
                <a:path extrusionOk="0" h="2853" w="1998">
                  <a:moveTo>
                    <a:pt x="169" y="0"/>
                  </a:moveTo>
                  <a:lnTo>
                    <a:pt x="42" y="868"/>
                  </a:lnTo>
                  <a:lnTo>
                    <a:pt x="42" y="876"/>
                  </a:lnTo>
                  <a:lnTo>
                    <a:pt x="234" y="1212"/>
                  </a:lnTo>
                  <a:lnTo>
                    <a:pt x="1" y="1564"/>
                  </a:lnTo>
                  <a:lnTo>
                    <a:pt x="455" y="2853"/>
                  </a:lnTo>
                  <a:lnTo>
                    <a:pt x="1425" y="1817"/>
                  </a:lnTo>
                  <a:lnTo>
                    <a:pt x="1310" y="1412"/>
                  </a:lnTo>
                  <a:lnTo>
                    <a:pt x="1998" y="794"/>
                  </a:lnTo>
                  <a:lnTo>
                    <a:pt x="1920" y="0"/>
                  </a:lnTo>
                  <a:lnTo>
                    <a:pt x="1875" y="4"/>
                  </a:lnTo>
                  <a:lnTo>
                    <a:pt x="1945" y="774"/>
                  </a:lnTo>
                  <a:lnTo>
                    <a:pt x="1257" y="1400"/>
                  </a:lnTo>
                  <a:lnTo>
                    <a:pt x="1372" y="1801"/>
                  </a:lnTo>
                  <a:lnTo>
                    <a:pt x="475" y="2763"/>
                  </a:lnTo>
                  <a:lnTo>
                    <a:pt x="54" y="1572"/>
                  </a:lnTo>
                  <a:lnTo>
                    <a:pt x="291" y="1212"/>
                  </a:lnTo>
                  <a:lnTo>
                    <a:pt x="91" y="868"/>
                  </a:lnTo>
                  <a:lnTo>
                    <a:pt x="218" y="9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2"/>
            <p:cNvSpPr/>
            <p:nvPr/>
          </p:nvSpPr>
          <p:spPr>
            <a:xfrm flipH="1">
              <a:off x="1854945" y="2761478"/>
              <a:ext cx="41129" cy="461719"/>
            </a:xfrm>
            <a:custGeom>
              <a:rect b="b" l="l" r="r" t="t"/>
              <a:pathLst>
                <a:path extrusionOk="0" h="3132" w="279">
                  <a:moveTo>
                    <a:pt x="49" y="1"/>
                  </a:moveTo>
                  <a:lnTo>
                    <a:pt x="0" y="5"/>
                  </a:lnTo>
                  <a:lnTo>
                    <a:pt x="229" y="3131"/>
                  </a:lnTo>
                  <a:lnTo>
                    <a:pt x="278" y="3127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2"/>
            <p:cNvSpPr/>
            <p:nvPr/>
          </p:nvSpPr>
          <p:spPr>
            <a:xfrm flipH="1">
              <a:off x="1567775" y="2914205"/>
              <a:ext cx="193854" cy="196216"/>
            </a:xfrm>
            <a:custGeom>
              <a:rect b="b" l="l" r="r" t="t"/>
              <a:pathLst>
                <a:path extrusionOk="0" h="1331" w="1315">
                  <a:moveTo>
                    <a:pt x="1167" y="53"/>
                  </a:moveTo>
                  <a:lnTo>
                    <a:pt x="1249" y="655"/>
                  </a:lnTo>
                  <a:cubicBezTo>
                    <a:pt x="1286" y="958"/>
                    <a:pt x="1073" y="1236"/>
                    <a:pt x="770" y="1277"/>
                  </a:cubicBezTo>
                  <a:lnTo>
                    <a:pt x="758" y="1277"/>
                  </a:lnTo>
                  <a:cubicBezTo>
                    <a:pt x="733" y="1280"/>
                    <a:pt x="708" y="1282"/>
                    <a:pt x="683" y="1282"/>
                  </a:cubicBezTo>
                  <a:cubicBezTo>
                    <a:pt x="563" y="1282"/>
                    <a:pt x="447" y="1241"/>
                    <a:pt x="349" y="1166"/>
                  </a:cubicBezTo>
                  <a:cubicBezTo>
                    <a:pt x="230" y="1076"/>
                    <a:pt x="156" y="949"/>
                    <a:pt x="136" y="802"/>
                  </a:cubicBezTo>
                  <a:lnTo>
                    <a:pt x="54" y="201"/>
                  </a:lnTo>
                  <a:lnTo>
                    <a:pt x="1167" y="53"/>
                  </a:lnTo>
                  <a:close/>
                  <a:moveTo>
                    <a:pt x="1208" y="0"/>
                  </a:moveTo>
                  <a:lnTo>
                    <a:pt x="1" y="160"/>
                  </a:lnTo>
                  <a:lnTo>
                    <a:pt x="87" y="810"/>
                  </a:lnTo>
                  <a:cubicBezTo>
                    <a:pt x="128" y="1109"/>
                    <a:pt x="385" y="1330"/>
                    <a:pt x="684" y="1330"/>
                  </a:cubicBezTo>
                  <a:cubicBezTo>
                    <a:pt x="709" y="1330"/>
                    <a:pt x="737" y="1330"/>
                    <a:pt x="762" y="1326"/>
                  </a:cubicBezTo>
                  <a:lnTo>
                    <a:pt x="778" y="1322"/>
                  </a:lnTo>
                  <a:cubicBezTo>
                    <a:pt x="938" y="1301"/>
                    <a:pt x="1077" y="1220"/>
                    <a:pt x="1175" y="1093"/>
                  </a:cubicBezTo>
                  <a:cubicBezTo>
                    <a:pt x="1273" y="966"/>
                    <a:pt x="1314" y="806"/>
                    <a:pt x="1294" y="647"/>
                  </a:cubicBez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2"/>
            <p:cNvSpPr/>
            <p:nvPr/>
          </p:nvSpPr>
          <p:spPr>
            <a:xfrm flipH="1">
              <a:off x="1832095" y="2801871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6" y="50"/>
                  </a:moveTo>
                  <a:cubicBezTo>
                    <a:pt x="181" y="50"/>
                    <a:pt x="218" y="87"/>
                    <a:pt x="218" y="136"/>
                  </a:cubicBezTo>
                  <a:cubicBezTo>
                    <a:pt x="218" y="181"/>
                    <a:pt x="181" y="222"/>
                    <a:pt x="136" y="222"/>
                  </a:cubicBezTo>
                  <a:cubicBezTo>
                    <a:pt x="87" y="222"/>
                    <a:pt x="50" y="181"/>
                    <a:pt x="50" y="136"/>
                  </a:cubicBezTo>
                  <a:cubicBezTo>
                    <a:pt x="50" y="87"/>
                    <a:pt x="87" y="50"/>
                    <a:pt x="136" y="50"/>
                  </a:cubicBezTo>
                  <a:close/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2"/>
            <p:cNvSpPr/>
            <p:nvPr/>
          </p:nvSpPr>
          <p:spPr>
            <a:xfrm flipH="1">
              <a:off x="1820596" y="2941920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9"/>
                    <a:pt x="58" y="266"/>
                    <a:pt x="132" y="266"/>
                  </a:cubicBezTo>
                  <a:cubicBezTo>
                    <a:pt x="205" y="266"/>
                    <a:pt x="267" y="209"/>
                    <a:pt x="267" y="135"/>
                  </a:cubicBezTo>
                  <a:cubicBezTo>
                    <a:pt x="267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2"/>
            <p:cNvSpPr/>
            <p:nvPr/>
          </p:nvSpPr>
          <p:spPr>
            <a:xfrm flipH="1">
              <a:off x="1804233" y="3097596"/>
              <a:ext cx="39950" cy="39361"/>
            </a:xfrm>
            <a:custGeom>
              <a:rect b="b" l="l" r="r" t="t"/>
              <a:pathLst>
                <a:path extrusionOk="0" h="267" w="271">
                  <a:moveTo>
                    <a:pt x="135" y="49"/>
                  </a:moveTo>
                  <a:cubicBezTo>
                    <a:pt x="180" y="49"/>
                    <a:pt x="221" y="86"/>
                    <a:pt x="221" y="131"/>
                  </a:cubicBezTo>
                  <a:cubicBezTo>
                    <a:pt x="221" y="180"/>
                    <a:pt x="180" y="217"/>
                    <a:pt x="135" y="217"/>
                  </a:cubicBezTo>
                  <a:cubicBezTo>
                    <a:pt x="86" y="217"/>
                    <a:pt x="49" y="180"/>
                    <a:pt x="49" y="131"/>
                  </a:cubicBezTo>
                  <a:cubicBezTo>
                    <a:pt x="49" y="86"/>
                    <a:pt x="86" y="49"/>
                    <a:pt x="135" y="49"/>
                  </a:cubicBezTo>
                  <a:close/>
                  <a:moveTo>
                    <a:pt x="135" y="0"/>
                  </a:moveTo>
                  <a:cubicBezTo>
                    <a:pt x="61" y="0"/>
                    <a:pt x="0" y="57"/>
                    <a:pt x="0" y="131"/>
                  </a:cubicBezTo>
                  <a:cubicBezTo>
                    <a:pt x="0" y="205"/>
                    <a:pt x="61" y="266"/>
                    <a:pt x="135" y="266"/>
                  </a:cubicBezTo>
                  <a:cubicBezTo>
                    <a:pt x="209" y="266"/>
                    <a:pt x="270" y="205"/>
                    <a:pt x="270" y="131"/>
                  </a:cubicBezTo>
                  <a:cubicBezTo>
                    <a:pt x="270" y="57"/>
                    <a:pt x="209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2"/>
            <p:cNvSpPr/>
            <p:nvPr/>
          </p:nvSpPr>
          <p:spPr>
            <a:xfrm flipH="1">
              <a:off x="1650477" y="1702855"/>
              <a:ext cx="368691" cy="161720"/>
            </a:xfrm>
            <a:custGeom>
              <a:rect b="b" l="l" r="r" t="t"/>
              <a:pathLst>
                <a:path extrusionOk="0" h="1097" w="2501">
                  <a:moveTo>
                    <a:pt x="1755" y="0"/>
                  </a:moveTo>
                  <a:cubicBezTo>
                    <a:pt x="1560" y="0"/>
                    <a:pt x="1291" y="64"/>
                    <a:pt x="1056" y="110"/>
                  </a:cubicBezTo>
                  <a:cubicBezTo>
                    <a:pt x="998" y="122"/>
                    <a:pt x="942" y="127"/>
                    <a:pt x="889" y="127"/>
                  </a:cubicBezTo>
                  <a:cubicBezTo>
                    <a:pt x="702" y="127"/>
                    <a:pt x="549" y="71"/>
                    <a:pt x="424" y="71"/>
                  </a:cubicBezTo>
                  <a:cubicBezTo>
                    <a:pt x="324" y="71"/>
                    <a:pt x="242" y="107"/>
                    <a:pt x="176" y="237"/>
                  </a:cubicBezTo>
                  <a:cubicBezTo>
                    <a:pt x="0" y="581"/>
                    <a:pt x="393" y="745"/>
                    <a:pt x="393" y="745"/>
                  </a:cubicBezTo>
                  <a:cubicBezTo>
                    <a:pt x="519" y="775"/>
                    <a:pt x="670" y="786"/>
                    <a:pt x="826" y="786"/>
                  </a:cubicBezTo>
                  <a:cubicBezTo>
                    <a:pt x="1258" y="786"/>
                    <a:pt x="1719" y="700"/>
                    <a:pt x="1719" y="700"/>
                  </a:cubicBezTo>
                  <a:lnTo>
                    <a:pt x="1866" y="1093"/>
                  </a:lnTo>
                  <a:lnTo>
                    <a:pt x="1866" y="1097"/>
                  </a:lnTo>
                  <a:cubicBezTo>
                    <a:pt x="1932" y="1031"/>
                    <a:pt x="2014" y="990"/>
                    <a:pt x="2100" y="986"/>
                  </a:cubicBezTo>
                  <a:cubicBezTo>
                    <a:pt x="2111" y="985"/>
                    <a:pt x="2122" y="985"/>
                    <a:pt x="2133" y="985"/>
                  </a:cubicBezTo>
                  <a:cubicBezTo>
                    <a:pt x="2167" y="985"/>
                    <a:pt x="2201" y="989"/>
                    <a:pt x="2235" y="998"/>
                  </a:cubicBezTo>
                  <a:cubicBezTo>
                    <a:pt x="2501" y="196"/>
                    <a:pt x="2026" y="184"/>
                    <a:pt x="2026" y="184"/>
                  </a:cubicBezTo>
                  <a:cubicBezTo>
                    <a:pt x="2032" y="46"/>
                    <a:pt x="1920" y="0"/>
                    <a:pt x="1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2"/>
            <p:cNvSpPr/>
            <p:nvPr/>
          </p:nvSpPr>
          <p:spPr>
            <a:xfrm flipH="1">
              <a:off x="1654015" y="1805902"/>
              <a:ext cx="307218" cy="339803"/>
            </a:xfrm>
            <a:custGeom>
              <a:rect b="b" l="l" r="r" t="t"/>
              <a:pathLst>
                <a:path extrusionOk="0" h="2305" w="2084">
                  <a:moveTo>
                    <a:pt x="1326" y="1"/>
                  </a:moveTo>
                  <a:cubicBezTo>
                    <a:pt x="1326" y="1"/>
                    <a:pt x="865" y="87"/>
                    <a:pt x="433" y="87"/>
                  </a:cubicBezTo>
                  <a:cubicBezTo>
                    <a:pt x="277" y="87"/>
                    <a:pt x="126" y="76"/>
                    <a:pt x="0" y="46"/>
                  </a:cubicBezTo>
                  <a:lnTo>
                    <a:pt x="0" y="750"/>
                  </a:lnTo>
                  <a:cubicBezTo>
                    <a:pt x="0" y="1061"/>
                    <a:pt x="143" y="1351"/>
                    <a:pt x="385" y="1548"/>
                  </a:cubicBezTo>
                  <a:lnTo>
                    <a:pt x="528" y="1662"/>
                  </a:lnTo>
                  <a:lnTo>
                    <a:pt x="467" y="1985"/>
                  </a:lnTo>
                  <a:cubicBezTo>
                    <a:pt x="594" y="2193"/>
                    <a:pt x="815" y="2305"/>
                    <a:pt x="1039" y="2305"/>
                  </a:cubicBezTo>
                  <a:cubicBezTo>
                    <a:pt x="1190" y="2305"/>
                    <a:pt x="1343" y="2254"/>
                    <a:pt x="1469" y="2149"/>
                  </a:cubicBezTo>
                  <a:lnTo>
                    <a:pt x="1666" y="1985"/>
                  </a:lnTo>
                  <a:lnTo>
                    <a:pt x="1637" y="1073"/>
                  </a:lnTo>
                  <a:lnTo>
                    <a:pt x="1637" y="1073"/>
                  </a:lnTo>
                  <a:cubicBezTo>
                    <a:pt x="1660" y="1077"/>
                    <a:pt x="1681" y="1080"/>
                    <a:pt x="1702" y="1080"/>
                  </a:cubicBezTo>
                  <a:cubicBezTo>
                    <a:pt x="1853" y="1080"/>
                    <a:pt x="1964" y="967"/>
                    <a:pt x="2018" y="795"/>
                  </a:cubicBezTo>
                  <a:cubicBezTo>
                    <a:pt x="2083" y="586"/>
                    <a:pt x="2038" y="361"/>
                    <a:pt x="1842" y="299"/>
                  </a:cubicBezTo>
                  <a:cubicBezTo>
                    <a:pt x="1808" y="290"/>
                    <a:pt x="1774" y="286"/>
                    <a:pt x="1740" y="286"/>
                  </a:cubicBezTo>
                  <a:cubicBezTo>
                    <a:pt x="1729" y="286"/>
                    <a:pt x="1718" y="286"/>
                    <a:pt x="1707" y="287"/>
                  </a:cubicBezTo>
                  <a:cubicBezTo>
                    <a:pt x="1621" y="291"/>
                    <a:pt x="1539" y="332"/>
                    <a:pt x="1473" y="398"/>
                  </a:cubicBezTo>
                  <a:lnTo>
                    <a:pt x="1473" y="394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2"/>
            <p:cNvSpPr/>
            <p:nvPr/>
          </p:nvSpPr>
          <p:spPr>
            <a:xfrm flipH="1">
              <a:off x="1917745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103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103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2"/>
            <p:cNvSpPr/>
            <p:nvPr/>
          </p:nvSpPr>
          <p:spPr>
            <a:xfrm flipH="1">
              <a:off x="1827230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98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98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2"/>
            <p:cNvSpPr/>
            <p:nvPr/>
          </p:nvSpPr>
          <p:spPr>
            <a:xfrm flipH="1">
              <a:off x="1917155" y="1856614"/>
              <a:ext cx="38623" cy="16069"/>
            </a:xfrm>
            <a:custGeom>
              <a:rect b="b" l="l" r="r" t="t"/>
              <a:pathLst>
                <a:path extrusionOk="0" h="109" w="262">
                  <a:moveTo>
                    <a:pt x="164" y="1"/>
                  </a:moveTo>
                  <a:cubicBezTo>
                    <a:pt x="110" y="1"/>
                    <a:pt x="58" y="18"/>
                    <a:pt x="16" y="54"/>
                  </a:cubicBezTo>
                  <a:cubicBezTo>
                    <a:pt x="4" y="62"/>
                    <a:pt x="0" y="82"/>
                    <a:pt x="8" y="95"/>
                  </a:cubicBezTo>
                  <a:cubicBezTo>
                    <a:pt x="16" y="103"/>
                    <a:pt x="28" y="109"/>
                    <a:pt x="38" y="109"/>
                  </a:cubicBezTo>
                  <a:cubicBezTo>
                    <a:pt x="44" y="109"/>
                    <a:pt x="49" y="107"/>
                    <a:pt x="53" y="103"/>
                  </a:cubicBezTo>
                  <a:cubicBezTo>
                    <a:pt x="57" y="99"/>
                    <a:pt x="66" y="95"/>
                    <a:pt x="74" y="91"/>
                  </a:cubicBezTo>
                  <a:cubicBezTo>
                    <a:pt x="74" y="86"/>
                    <a:pt x="78" y="86"/>
                    <a:pt x="82" y="82"/>
                  </a:cubicBezTo>
                  <a:cubicBezTo>
                    <a:pt x="86" y="82"/>
                    <a:pt x="86" y="78"/>
                    <a:pt x="86" y="78"/>
                  </a:cubicBezTo>
                  <a:cubicBezTo>
                    <a:pt x="94" y="74"/>
                    <a:pt x="102" y="74"/>
                    <a:pt x="111" y="70"/>
                  </a:cubicBezTo>
                  <a:cubicBezTo>
                    <a:pt x="115" y="70"/>
                    <a:pt x="119" y="66"/>
                    <a:pt x="123" y="66"/>
                  </a:cubicBezTo>
                  <a:lnTo>
                    <a:pt x="131" y="66"/>
                  </a:lnTo>
                  <a:cubicBezTo>
                    <a:pt x="135" y="62"/>
                    <a:pt x="143" y="62"/>
                    <a:pt x="151" y="62"/>
                  </a:cubicBezTo>
                  <a:lnTo>
                    <a:pt x="196" y="62"/>
                  </a:lnTo>
                  <a:cubicBezTo>
                    <a:pt x="201" y="66"/>
                    <a:pt x="201" y="66"/>
                    <a:pt x="205" y="66"/>
                  </a:cubicBezTo>
                  <a:cubicBezTo>
                    <a:pt x="209" y="66"/>
                    <a:pt x="209" y="66"/>
                    <a:pt x="213" y="70"/>
                  </a:cubicBezTo>
                  <a:cubicBezTo>
                    <a:pt x="217" y="71"/>
                    <a:pt x="221" y="72"/>
                    <a:pt x="225" y="72"/>
                  </a:cubicBezTo>
                  <a:cubicBezTo>
                    <a:pt x="238" y="72"/>
                    <a:pt x="251" y="66"/>
                    <a:pt x="254" y="54"/>
                  </a:cubicBezTo>
                  <a:cubicBezTo>
                    <a:pt x="262" y="37"/>
                    <a:pt x="258" y="17"/>
                    <a:pt x="241" y="13"/>
                  </a:cubicBezTo>
                  <a:cubicBezTo>
                    <a:pt x="216" y="5"/>
                    <a:pt x="190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2"/>
            <p:cNvSpPr/>
            <p:nvPr/>
          </p:nvSpPr>
          <p:spPr>
            <a:xfrm flipH="1">
              <a:off x="1818827" y="1856614"/>
              <a:ext cx="39360" cy="16069"/>
            </a:xfrm>
            <a:custGeom>
              <a:rect b="b" l="l" r="r" t="t"/>
              <a:pathLst>
                <a:path extrusionOk="0" h="109" w="267">
                  <a:moveTo>
                    <a:pt x="101" y="1"/>
                  </a:moveTo>
                  <a:cubicBezTo>
                    <a:pt x="75" y="1"/>
                    <a:pt x="50" y="5"/>
                    <a:pt x="26" y="13"/>
                  </a:cubicBezTo>
                  <a:cubicBezTo>
                    <a:pt x="5" y="17"/>
                    <a:pt x="1" y="37"/>
                    <a:pt x="9" y="54"/>
                  </a:cubicBezTo>
                  <a:cubicBezTo>
                    <a:pt x="15" y="66"/>
                    <a:pt x="29" y="72"/>
                    <a:pt x="40" y="72"/>
                  </a:cubicBezTo>
                  <a:cubicBezTo>
                    <a:pt x="44" y="72"/>
                    <a:pt x="47" y="71"/>
                    <a:pt x="50" y="70"/>
                  </a:cubicBezTo>
                  <a:lnTo>
                    <a:pt x="54" y="70"/>
                  </a:lnTo>
                  <a:cubicBezTo>
                    <a:pt x="54" y="70"/>
                    <a:pt x="58" y="66"/>
                    <a:pt x="58" y="66"/>
                  </a:cubicBezTo>
                  <a:lnTo>
                    <a:pt x="71" y="66"/>
                  </a:lnTo>
                  <a:cubicBezTo>
                    <a:pt x="79" y="62"/>
                    <a:pt x="87" y="62"/>
                    <a:pt x="95" y="62"/>
                  </a:cubicBezTo>
                  <a:lnTo>
                    <a:pt x="111" y="62"/>
                  </a:lnTo>
                  <a:cubicBezTo>
                    <a:pt x="120" y="62"/>
                    <a:pt x="128" y="62"/>
                    <a:pt x="136" y="66"/>
                  </a:cubicBezTo>
                  <a:lnTo>
                    <a:pt x="144" y="66"/>
                  </a:lnTo>
                  <a:cubicBezTo>
                    <a:pt x="148" y="66"/>
                    <a:pt x="152" y="70"/>
                    <a:pt x="156" y="70"/>
                  </a:cubicBezTo>
                  <a:cubicBezTo>
                    <a:pt x="165" y="74"/>
                    <a:pt x="169" y="74"/>
                    <a:pt x="177" y="78"/>
                  </a:cubicBezTo>
                  <a:cubicBezTo>
                    <a:pt x="181" y="82"/>
                    <a:pt x="181" y="82"/>
                    <a:pt x="181" y="82"/>
                  </a:cubicBezTo>
                  <a:lnTo>
                    <a:pt x="185" y="82"/>
                  </a:lnTo>
                  <a:cubicBezTo>
                    <a:pt x="189" y="86"/>
                    <a:pt x="189" y="86"/>
                    <a:pt x="193" y="91"/>
                  </a:cubicBezTo>
                  <a:cubicBezTo>
                    <a:pt x="202" y="95"/>
                    <a:pt x="206" y="99"/>
                    <a:pt x="214" y="103"/>
                  </a:cubicBezTo>
                  <a:cubicBezTo>
                    <a:pt x="218" y="107"/>
                    <a:pt x="223" y="109"/>
                    <a:pt x="229" y="109"/>
                  </a:cubicBezTo>
                  <a:cubicBezTo>
                    <a:pt x="239" y="109"/>
                    <a:pt x="249" y="103"/>
                    <a:pt x="255" y="95"/>
                  </a:cubicBezTo>
                  <a:cubicBezTo>
                    <a:pt x="267" y="82"/>
                    <a:pt x="263" y="62"/>
                    <a:pt x="251" y="54"/>
                  </a:cubicBezTo>
                  <a:cubicBezTo>
                    <a:pt x="207" y="18"/>
                    <a:pt x="15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2"/>
            <p:cNvSpPr/>
            <p:nvPr/>
          </p:nvSpPr>
          <p:spPr>
            <a:xfrm flipH="1">
              <a:off x="1791555" y="2026147"/>
              <a:ext cx="94347" cy="40540"/>
            </a:xfrm>
            <a:custGeom>
              <a:rect b="b" l="l" r="r" t="t"/>
              <a:pathLst>
                <a:path extrusionOk="0" h="275" w="640">
                  <a:moveTo>
                    <a:pt x="606" y="0"/>
                  </a:moveTo>
                  <a:cubicBezTo>
                    <a:pt x="529" y="62"/>
                    <a:pt x="312" y="225"/>
                    <a:pt x="218" y="225"/>
                  </a:cubicBezTo>
                  <a:cubicBezTo>
                    <a:pt x="107" y="225"/>
                    <a:pt x="33" y="152"/>
                    <a:pt x="33" y="152"/>
                  </a:cubicBezTo>
                  <a:lnTo>
                    <a:pt x="1" y="185"/>
                  </a:lnTo>
                  <a:cubicBezTo>
                    <a:pt x="5" y="189"/>
                    <a:pt x="87" y="275"/>
                    <a:pt x="218" y="275"/>
                  </a:cubicBezTo>
                  <a:cubicBezTo>
                    <a:pt x="344" y="275"/>
                    <a:pt x="606" y="62"/>
                    <a:pt x="639" y="37"/>
                  </a:cubicBezTo>
                  <a:lnTo>
                    <a:pt x="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2"/>
            <p:cNvSpPr/>
            <p:nvPr/>
          </p:nvSpPr>
          <p:spPr>
            <a:xfrm flipH="1">
              <a:off x="1881480" y="1892880"/>
              <a:ext cx="47174" cy="68845"/>
            </a:xfrm>
            <a:custGeom>
              <a:rect b="b" l="l" r="r" t="t"/>
              <a:pathLst>
                <a:path extrusionOk="0" h="467" w="320">
                  <a:moveTo>
                    <a:pt x="201" y="0"/>
                  </a:moveTo>
                  <a:lnTo>
                    <a:pt x="0" y="467"/>
                  </a:lnTo>
                  <a:lnTo>
                    <a:pt x="319" y="467"/>
                  </a:lnTo>
                  <a:lnTo>
                    <a:pt x="319" y="417"/>
                  </a:lnTo>
                  <a:lnTo>
                    <a:pt x="74" y="417"/>
                  </a:lnTo>
                  <a:lnTo>
                    <a:pt x="242" y="2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2"/>
            <p:cNvSpPr/>
            <p:nvPr/>
          </p:nvSpPr>
          <p:spPr>
            <a:xfrm flipH="1">
              <a:off x="1825461" y="1956712"/>
              <a:ext cx="44668" cy="23735"/>
            </a:xfrm>
            <a:custGeom>
              <a:rect b="b" l="l" r="r" t="t"/>
              <a:pathLst>
                <a:path extrusionOk="0" h="161" w="303">
                  <a:moveTo>
                    <a:pt x="266" y="1"/>
                  </a:moveTo>
                  <a:cubicBezTo>
                    <a:pt x="237" y="42"/>
                    <a:pt x="197" y="74"/>
                    <a:pt x="152" y="91"/>
                  </a:cubicBezTo>
                  <a:cubicBezTo>
                    <a:pt x="121" y="105"/>
                    <a:pt x="88" y="111"/>
                    <a:pt x="55" y="111"/>
                  </a:cubicBezTo>
                  <a:cubicBezTo>
                    <a:pt x="39" y="111"/>
                    <a:pt x="24" y="110"/>
                    <a:pt x="8" y="107"/>
                  </a:cubicBezTo>
                  <a:lnTo>
                    <a:pt x="0" y="152"/>
                  </a:lnTo>
                  <a:cubicBezTo>
                    <a:pt x="17" y="156"/>
                    <a:pt x="37" y="160"/>
                    <a:pt x="53" y="160"/>
                  </a:cubicBezTo>
                  <a:lnTo>
                    <a:pt x="53" y="156"/>
                  </a:lnTo>
                  <a:cubicBezTo>
                    <a:pt x="94" y="156"/>
                    <a:pt x="135" y="152"/>
                    <a:pt x="168" y="136"/>
                  </a:cubicBezTo>
                  <a:cubicBezTo>
                    <a:pt x="221" y="115"/>
                    <a:pt x="270" y="74"/>
                    <a:pt x="303" y="29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2"/>
            <p:cNvSpPr/>
            <p:nvPr/>
          </p:nvSpPr>
          <p:spPr>
            <a:xfrm flipH="1">
              <a:off x="1676422" y="1859563"/>
              <a:ext cx="42309" cy="94349"/>
            </a:xfrm>
            <a:custGeom>
              <a:rect b="b" l="l" r="r" t="t"/>
              <a:pathLst>
                <a:path extrusionOk="0" h="640" w="287">
                  <a:moveTo>
                    <a:pt x="172" y="1"/>
                  </a:moveTo>
                  <a:cubicBezTo>
                    <a:pt x="135" y="1"/>
                    <a:pt x="97" y="15"/>
                    <a:pt x="66" y="46"/>
                  </a:cubicBezTo>
                  <a:cubicBezTo>
                    <a:pt x="29" y="83"/>
                    <a:pt x="13" y="136"/>
                    <a:pt x="8" y="173"/>
                  </a:cubicBezTo>
                  <a:cubicBezTo>
                    <a:pt x="0" y="218"/>
                    <a:pt x="4" y="263"/>
                    <a:pt x="8" y="304"/>
                  </a:cubicBezTo>
                  <a:lnTo>
                    <a:pt x="13" y="386"/>
                  </a:lnTo>
                  <a:lnTo>
                    <a:pt x="53" y="316"/>
                  </a:lnTo>
                  <a:cubicBezTo>
                    <a:pt x="64" y="296"/>
                    <a:pt x="88" y="281"/>
                    <a:pt x="112" y="281"/>
                  </a:cubicBezTo>
                  <a:cubicBezTo>
                    <a:pt x="117" y="281"/>
                    <a:pt x="122" y="282"/>
                    <a:pt x="127" y="283"/>
                  </a:cubicBezTo>
                  <a:cubicBezTo>
                    <a:pt x="160" y="287"/>
                    <a:pt x="184" y="308"/>
                    <a:pt x="201" y="341"/>
                  </a:cubicBezTo>
                  <a:cubicBezTo>
                    <a:pt x="213" y="369"/>
                    <a:pt x="217" y="402"/>
                    <a:pt x="209" y="439"/>
                  </a:cubicBezTo>
                  <a:cubicBezTo>
                    <a:pt x="189" y="521"/>
                    <a:pt x="111" y="586"/>
                    <a:pt x="29" y="590"/>
                  </a:cubicBezTo>
                  <a:lnTo>
                    <a:pt x="33" y="639"/>
                  </a:lnTo>
                  <a:cubicBezTo>
                    <a:pt x="135" y="631"/>
                    <a:pt x="229" y="553"/>
                    <a:pt x="254" y="451"/>
                  </a:cubicBezTo>
                  <a:cubicBezTo>
                    <a:pt x="266" y="402"/>
                    <a:pt x="262" y="357"/>
                    <a:pt x="242" y="320"/>
                  </a:cubicBezTo>
                  <a:cubicBezTo>
                    <a:pt x="221" y="275"/>
                    <a:pt x="180" y="242"/>
                    <a:pt x="135" y="234"/>
                  </a:cubicBezTo>
                  <a:cubicBezTo>
                    <a:pt x="129" y="233"/>
                    <a:pt x="122" y="233"/>
                    <a:pt x="115" y="233"/>
                  </a:cubicBezTo>
                  <a:cubicBezTo>
                    <a:pt x="93" y="233"/>
                    <a:pt x="72" y="238"/>
                    <a:pt x="53" y="251"/>
                  </a:cubicBezTo>
                  <a:cubicBezTo>
                    <a:pt x="49" y="226"/>
                    <a:pt x="49" y="201"/>
                    <a:pt x="53" y="177"/>
                  </a:cubicBezTo>
                  <a:cubicBezTo>
                    <a:pt x="58" y="148"/>
                    <a:pt x="70" y="107"/>
                    <a:pt x="103" y="79"/>
                  </a:cubicBezTo>
                  <a:cubicBezTo>
                    <a:pt x="122" y="59"/>
                    <a:pt x="149" y="48"/>
                    <a:pt x="174" y="48"/>
                  </a:cubicBezTo>
                  <a:cubicBezTo>
                    <a:pt x="180" y="48"/>
                    <a:pt x="187" y="48"/>
                    <a:pt x="193" y="50"/>
                  </a:cubicBezTo>
                  <a:cubicBezTo>
                    <a:pt x="217" y="58"/>
                    <a:pt x="238" y="83"/>
                    <a:pt x="238" y="107"/>
                  </a:cubicBezTo>
                  <a:lnTo>
                    <a:pt x="283" y="111"/>
                  </a:lnTo>
                  <a:cubicBezTo>
                    <a:pt x="287" y="66"/>
                    <a:pt x="254" y="21"/>
                    <a:pt x="209" y="5"/>
                  </a:cubicBezTo>
                  <a:cubicBezTo>
                    <a:pt x="197" y="2"/>
                    <a:pt x="185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2"/>
            <p:cNvSpPr/>
            <p:nvPr/>
          </p:nvSpPr>
          <p:spPr>
            <a:xfrm flipH="1">
              <a:off x="1715635" y="2098531"/>
              <a:ext cx="187073" cy="413366"/>
            </a:xfrm>
            <a:custGeom>
              <a:rect b="b" l="l" r="r" t="t"/>
              <a:pathLst>
                <a:path extrusionOk="0" h="2804" w="1269">
                  <a:moveTo>
                    <a:pt x="70" y="0"/>
                  </a:moveTo>
                  <a:lnTo>
                    <a:pt x="0" y="2804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2"/>
            <p:cNvSpPr/>
            <p:nvPr/>
          </p:nvSpPr>
          <p:spPr>
            <a:xfrm flipH="1">
              <a:off x="1713129" y="2096172"/>
              <a:ext cx="182355" cy="57346"/>
            </a:xfrm>
            <a:custGeom>
              <a:rect b="b" l="l" r="r" t="t"/>
              <a:pathLst>
                <a:path extrusionOk="0" h="389" w="1237">
                  <a:moveTo>
                    <a:pt x="1199" y="0"/>
                  </a:moveTo>
                  <a:cubicBezTo>
                    <a:pt x="1199" y="4"/>
                    <a:pt x="847" y="340"/>
                    <a:pt x="487" y="340"/>
                  </a:cubicBezTo>
                  <a:cubicBezTo>
                    <a:pt x="127" y="340"/>
                    <a:pt x="49" y="25"/>
                    <a:pt x="45" y="12"/>
                  </a:cubicBezTo>
                  <a:lnTo>
                    <a:pt x="0" y="21"/>
                  </a:lnTo>
                  <a:cubicBezTo>
                    <a:pt x="0" y="25"/>
                    <a:pt x="90" y="389"/>
                    <a:pt x="487" y="389"/>
                  </a:cubicBezTo>
                  <a:cubicBezTo>
                    <a:pt x="876" y="389"/>
                    <a:pt x="1220" y="49"/>
                    <a:pt x="1236" y="33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2"/>
            <p:cNvSpPr/>
            <p:nvPr/>
          </p:nvSpPr>
          <p:spPr>
            <a:xfrm flipH="1">
              <a:off x="1778288" y="1841577"/>
              <a:ext cx="228202" cy="105700"/>
            </a:xfrm>
            <a:custGeom>
              <a:rect b="b" l="l" r="r" t="t"/>
              <a:pathLst>
                <a:path extrusionOk="0" h="717" w="1548">
                  <a:moveTo>
                    <a:pt x="774" y="323"/>
                  </a:moveTo>
                  <a:cubicBezTo>
                    <a:pt x="774" y="323"/>
                    <a:pt x="775" y="323"/>
                    <a:pt x="776" y="323"/>
                  </a:cubicBezTo>
                  <a:lnTo>
                    <a:pt x="776" y="323"/>
                  </a:lnTo>
                  <a:cubicBezTo>
                    <a:pt x="776" y="323"/>
                    <a:pt x="777" y="323"/>
                    <a:pt x="778" y="323"/>
                  </a:cubicBezTo>
                  <a:close/>
                  <a:moveTo>
                    <a:pt x="1490" y="49"/>
                  </a:moveTo>
                  <a:lnTo>
                    <a:pt x="1412" y="454"/>
                  </a:lnTo>
                  <a:cubicBezTo>
                    <a:pt x="1388" y="577"/>
                    <a:pt x="1277" y="667"/>
                    <a:pt x="1150" y="667"/>
                  </a:cubicBezTo>
                  <a:cubicBezTo>
                    <a:pt x="1044" y="667"/>
                    <a:pt x="946" y="606"/>
                    <a:pt x="905" y="508"/>
                  </a:cubicBezTo>
                  <a:lnTo>
                    <a:pt x="847" y="368"/>
                  </a:lnTo>
                  <a:cubicBezTo>
                    <a:pt x="835" y="340"/>
                    <a:pt x="808" y="324"/>
                    <a:pt x="776" y="323"/>
                  </a:cubicBezTo>
                  <a:lnTo>
                    <a:pt x="776" y="323"/>
                  </a:lnTo>
                  <a:cubicBezTo>
                    <a:pt x="744" y="324"/>
                    <a:pt x="716" y="340"/>
                    <a:pt x="704" y="368"/>
                  </a:cubicBezTo>
                  <a:lnTo>
                    <a:pt x="647" y="508"/>
                  </a:lnTo>
                  <a:cubicBezTo>
                    <a:pt x="606" y="606"/>
                    <a:pt x="508" y="667"/>
                    <a:pt x="401" y="667"/>
                  </a:cubicBezTo>
                  <a:cubicBezTo>
                    <a:pt x="274" y="667"/>
                    <a:pt x="164" y="577"/>
                    <a:pt x="139" y="454"/>
                  </a:cubicBezTo>
                  <a:lnTo>
                    <a:pt x="62" y="49"/>
                  </a:lnTo>
                  <a:close/>
                  <a:moveTo>
                    <a:pt x="0" y="0"/>
                  </a:moveTo>
                  <a:lnTo>
                    <a:pt x="90" y="463"/>
                  </a:lnTo>
                  <a:cubicBezTo>
                    <a:pt x="119" y="610"/>
                    <a:pt x="250" y="716"/>
                    <a:pt x="401" y="716"/>
                  </a:cubicBezTo>
                  <a:cubicBezTo>
                    <a:pt x="528" y="716"/>
                    <a:pt x="639" y="639"/>
                    <a:pt x="688" y="524"/>
                  </a:cubicBezTo>
                  <a:lnTo>
                    <a:pt x="749" y="385"/>
                  </a:lnTo>
                  <a:cubicBezTo>
                    <a:pt x="757" y="373"/>
                    <a:pt x="770" y="368"/>
                    <a:pt x="774" y="368"/>
                  </a:cubicBezTo>
                  <a:cubicBezTo>
                    <a:pt x="778" y="368"/>
                    <a:pt x="794" y="373"/>
                    <a:pt x="802" y="385"/>
                  </a:cubicBezTo>
                  <a:lnTo>
                    <a:pt x="860" y="524"/>
                  </a:lnTo>
                  <a:cubicBezTo>
                    <a:pt x="909" y="639"/>
                    <a:pt x="1023" y="716"/>
                    <a:pt x="1150" y="716"/>
                  </a:cubicBezTo>
                  <a:cubicBezTo>
                    <a:pt x="1298" y="716"/>
                    <a:pt x="1428" y="610"/>
                    <a:pt x="1457" y="463"/>
                  </a:cubicBezTo>
                  <a:lnTo>
                    <a:pt x="1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2"/>
            <p:cNvSpPr/>
            <p:nvPr/>
          </p:nvSpPr>
          <p:spPr>
            <a:xfrm flipH="1">
              <a:off x="1625121" y="1841577"/>
              <a:ext cx="157589" cy="50712"/>
            </a:xfrm>
            <a:custGeom>
              <a:rect b="b" l="l" r="r" t="t"/>
              <a:pathLst>
                <a:path extrusionOk="0" h="344" w="1069">
                  <a:moveTo>
                    <a:pt x="1" y="0"/>
                  </a:moveTo>
                  <a:lnTo>
                    <a:pt x="1" y="49"/>
                  </a:lnTo>
                  <a:lnTo>
                    <a:pt x="557" y="49"/>
                  </a:lnTo>
                  <a:cubicBezTo>
                    <a:pt x="737" y="49"/>
                    <a:pt x="897" y="139"/>
                    <a:pt x="991" y="287"/>
                  </a:cubicBezTo>
                  <a:lnTo>
                    <a:pt x="1028" y="344"/>
                  </a:lnTo>
                  <a:lnTo>
                    <a:pt x="1069" y="319"/>
                  </a:lnTo>
                  <a:lnTo>
                    <a:pt x="1032" y="262"/>
                  </a:lnTo>
                  <a:cubicBezTo>
                    <a:pt x="929" y="98"/>
                    <a:pt x="753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 flipH="1">
              <a:off x="2021526" y="2237548"/>
              <a:ext cx="623281" cy="706731"/>
            </a:xfrm>
            <a:custGeom>
              <a:rect b="b" l="l" r="r" t="t"/>
              <a:pathLst>
                <a:path extrusionOk="0" h="4794" w="4228">
                  <a:moveTo>
                    <a:pt x="934" y="0"/>
                  </a:moveTo>
                  <a:cubicBezTo>
                    <a:pt x="887" y="0"/>
                    <a:pt x="839" y="16"/>
                    <a:pt x="799" y="48"/>
                  </a:cubicBezTo>
                  <a:lnTo>
                    <a:pt x="107" y="604"/>
                  </a:lnTo>
                  <a:cubicBezTo>
                    <a:pt x="17" y="674"/>
                    <a:pt x="1" y="809"/>
                    <a:pt x="74" y="899"/>
                  </a:cubicBezTo>
                  <a:lnTo>
                    <a:pt x="3135" y="4713"/>
                  </a:lnTo>
                  <a:cubicBezTo>
                    <a:pt x="3175" y="4766"/>
                    <a:pt x="3235" y="4793"/>
                    <a:pt x="3297" y="4793"/>
                  </a:cubicBezTo>
                  <a:cubicBezTo>
                    <a:pt x="3344" y="4793"/>
                    <a:pt x="3391" y="4777"/>
                    <a:pt x="3430" y="4746"/>
                  </a:cubicBezTo>
                  <a:lnTo>
                    <a:pt x="4122" y="4189"/>
                  </a:lnTo>
                  <a:cubicBezTo>
                    <a:pt x="4216" y="4115"/>
                    <a:pt x="4228" y="3984"/>
                    <a:pt x="4154" y="3894"/>
                  </a:cubicBezTo>
                  <a:lnTo>
                    <a:pt x="1097" y="81"/>
                  </a:lnTo>
                  <a:cubicBezTo>
                    <a:pt x="1056" y="27"/>
                    <a:pt x="996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 flipH="1">
              <a:off x="2536603" y="2087032"/>
              <a:ext cx="213755" cy="239705"/>
            </a:xfrm>
            <a:custGeom>
              <a:rect b="b" l="l" r="r" t="t"/>
              <a:pathLst>
                <a:path extrusionOk="0" h="1626" w="1450">
                  <a:moveTo>
                    <a:pt x="414" y="70"/>
                  </a:moveTo>
                  <a:lnTo>
                    <a:pt x="1384" y="1277"/>
                  </a:lnTo>
                  <a:lnTo>
                    <a:pt x="1036" y="1556"/>
                  </a:lnTo>
                  <a:lnTo>
                    <a:pt x="66" y="349"/>
                  </a:lnTo>
                  <a:lnTo>
                    <a:pt x="414" y="70"/>
                  </a:lnTo>
                  <a:close/>
                  <a:moveTo>
                    <a:pt x="422" y="1"/>
                  </a:moveTo>
                  <a:lnTo>
                    <a:pt x="1" y="340"/>
                  </a:lnTo>
                  <a:lnTo>
                    <a:pt x="1028" y="1625"/>
                  </a:lnTo>
                  <a:lnTo>
                    <a:pt x="1449" y="1286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 flipH="1">
              <a:off x="2436507" y="1314109"/>
              <a:ext cx="1079981" cy="959409"/>
            </a:xfrm>
            <a:custGeom>
              <a:rect b="b" l="l" r="r" t="t"/>
              <a:pathLst>
                <a:path extrusionOk="0" h="6508" w="7326">
                  <a:moveTo>
                    <a:pt x="3659" y="481"/>
                  </a:moveTo>
                  <a:cubicBezTo>
                    <a:pt x="4472" y="481"/>
                    <a:pt x="5278" y="836"/>
                    <a:pt x="5824" y="1520"/>
                  </a:cubicBezTo>
                  <a:cubicBezTo>
                    <a:pt x="6781" y="2711"/>
                    <a:pt x="6589" y="4462"/>
                    <a:pt x="5398" y="5416"/>
                  </a:cubicBezTo>
                  <a:cubicBezTo>
                    <a:pt x="4886" y="5826"/>
                    <a:pt x="4273" y="6025"/>
                    <a:pt x="3664" y="6025"/>
                  </a:cubicBezTo>
                  <a:cubicBezTo>
                    <a:pt x="2851" y="6025"/>
                    <a:pt x="2046" y="5671"/>
                    <a:pt x="1498" y="4990"/>
                  </a:cubicBezTo>
                  <a:cubicBezTo>
                    <a:pt x="541" y="3795"/>
                    <a:pt x="733" y="2048"/>
                    <a:pt x="1928" y="1090"/>
                  </a:cubicBezTo>
                  <a:cubicBezTo>
                    <a:pt x="2438" y="680"/>
                    <a:pt x="3050" y="481"/>
                    <a:pt x="3659" y="481"/>
                  </a:cubicBezTo>
                  <a:close/>
                  <a:moveTo>
                    <a:pt x="3658" y="0"/>
                  </a:moveTo>
                  <a:cubicBezTo>
                    <a:pt x="2943" y="0"/>
                    <a:pt x="2224" y="234"/>
                    <a:pt x="1625" y="714"/>
                  </a:cubicBezTo>
                  <a:cubicBezTo>
                    <a:pt x="226" y="1839"/>
                    <a:pt x="1" y="3889"/>
                    <a:pt x="1122" y="5289"/>
                  </a:cubicBezTo>
                  <a:cubicBezTo>
                    <a:pt x="1766" y="6089"/>
                    <a:pt x="2712" y="6507"/>
                    <a:pt x="3667" y="6507"/>
                  </a:cubicBezTo>
                  <a:cubicBezTo>
                    <a:pt x="4380" y="6507"/>
                    <a:pt x="5098" y="6274"/>
                    <a:pt x="5697" y="5792"/>
                  </a:cubicBezTo>
                  <a:cubicBezTo>
                    <a:pt x="7100" y="4671"/>
                    <a:pt x="7326" y="2617"/>
                    <a:pt x="6200" y="1217"/>
                  </a:cubicBezTo>
                  <a:cubicBezTo>
                    <a:pt x="5559" y="417"/>
                    <a:pt x="4613" y="0"/>
                    <a:pt x="3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 flipH="1">
              <a:off x="2471445" y="1345067"/>
              <a:ext cx="1008188" cy="895429"/>
            </a:xfrm>
            <a:custGeom>
              <a:rect b="b" l="l" r="r" t="t"/>
              <a:pathLst>
                <a:path extrusionOk="0" h="6074" w="6839">
                  <a:moveTo>
                    <a:pt x="3417" y="49"/>
                  </a:moveTo>
                  <a:cubicBezTo>
                    <a:pt x="4293" y="49"/>
                    <a:pt x="5160" y="430"/>
                    <a:pt x="5754" y="1167"/>
                  </a:cubicBezTo>
                  <a:cubicBezTo>
                    <a:pt x="6785" y="2452"/>
                    <a:pt x="6576" y="4338"/>
                    <a:pt x="5291" y="5369"/>
                  </a:cubicBezTo>
                  <a:cubicBezTo>
                    <a:pt x="4755" y="5797"/>
                    <a:pt x="4106" y="6027"/>
                    <a:pt x="3432" y="6027"/>
                  </a:cubicBezTo>
                  <a:cubicBezTo>
                    <a:pt x="3320" y="6027"/>
                    <a:pt x="3207" y="6020"/>
                    <a:pt x="3094" y="6008"/>
                  </a:cubicBezTo>
                  <a:cubicBezTo>
                    <a:pt x="2300" y="5922"/>
                    <a:pt x="1588" y="5529"/>
                    <a:pt x="1089" y="4907"/>
                  </a:cubicBezTo>
                  <a:cubicBezTo>
                    <a:pt x="57" y="3622"/>
                    <a:pt x="262" y="1735"/>
                    <a:pt x="1551" y="704"/>
                  </a:cubicBezTo>
                  <a:cubicBezTo>
                    <a:pt x="2099" y="262"/>
                    <a:pt x="2762" y="49"/>
                    <a:pt x="3417" y="49"/>
                  </a:cubicBezTo>
                  <a:close/>
                  <a:moveTo>
                    <a:pt x="3418" y="0"/>
                  </a:moveTo>
                  <a:cubicBezTo>
                    <a:pt x="2751" y="0"/>
                    <a:pt x="2079" y="219"/>
                    <a:pt x="1518" y="667"/>
                  </a:cubicBezTo>
                  <a:cubicBezTo>
                    <a:pt x="213" y="1715"/>
                    <a:pt x="0" y="3630"/>
                    <a:pt x="1052" y="4940"/>
                  </a:cubicBezTo>
                  <a:cubicBezTo>
                    <a:pt x="1649" y="5684"/>
                    <a:pt x="2533" y="6073"/>
                    <a:pt x="3421" y="6073"/>
                  </a:cubicBezTo>
                  <a:cubicBezTo>
                    <a:pt x="4088" y="6073"/>
                    <a:pt x="4759" y="5856"/>
                    <a:pt x="5320" y="5406"/>
                  </a:cubicBezTo>
                  <a:cubicBezTo>
                    <a:pt x="6630" y="4359"/>
                    <a:pt x="6838" y="2443"/>
                    <a:pt x="5791" y="1138"/>
                  </a:cubicBezTo>
                  <a:cubicBezTo>
                    <a:pt x="5192" y="389"/>
                    <a:pt x="4309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 flipH="1">
              <a:off x="2173514" y="2426687"/>
              <a:ext cx="269774" cy="251056"/>
            </a:xfrm>
            <a:custGeom>
              <a:rect b="b" l="l" r="r" t="t"/>
              <a:pathLst>
                <a:path extrusionOk="0" h="1703" w="1830">
                  <a:moveTo>
                    <a:pt x="1067" y="0"/>
                  </a:moveTo>
                  <a:cubicBezTo>
                    <a:pt x="1029" y="0"/>
                    <a:pt x="989" y="14"/>
                    <a:pt x="958" y="42"/>
                  </a:cubicBezTo>
                  <a:cubicBezTo>
                    <a:pt x="889" y="103"/>
                    <a:pt x="884" y="209"/>
                    <a:pt x="946" y="275"/>
                  </a:cubicBezTo>
                  <a:lnTo>
                    <a:pt x="1163" y="512"/>
                  </a:lnTo>
                  <a:lnTo>
                    <a:pt x="267" y="308"/>
                  </a:lnTo>
                  <a:cubicBezTo>
                    <a:pt x="259" y="307"/>
                    <a:pt x="252" y="306"/>
                    <a:pt x="244" y="306"/>
                  </a:cubicBezTo>
                  <a:cubicBezTo>
                    <a:pt x="218" y="306"/>
                    <a:pt x="191" y="312"/>
                    <a:pt x="172" y="328"/>
                  </a:cubicBezTo>
                  <a:cubicBezTo>
                    <a:pt x="144" y="344"/>
                    <a:pt x="123" y="373"/>
                    <a:pt x="115" y="406"/>
                  </a:cubicBezTo>
                  <a:cubicBezTo>
                    <a:pt x="99" y="475"/>
                    <a:pt x="139" y="544"/>
                    <a:pt x="207" y="561"/>
                  </a:cubicBezTo>
                  <a:lnTo>
                    <a:pt x="207" y="561"/>
                  </a:lnTo>
                  <a:cubicBezTo>
                    <a:pt x="198" y="558"/>
                    <a:pt x="188" y="557"/>
                    <a:pt x="177" y="557"/>
                  </a:cubicBezTo>
                  <a:cubicBezTo>
                    <a:pt x="154" y="557"/>
                    <a:pt x="132" y="564"/>
                    <a:pt x="115" y="578"/>
                  </a:cubicBezTo>
                  <a:cubicBezTo>
                    <a:pt x="86" y="594"/>
                    <a:pt x="66" y="623"/>
                    <a:pt x="58" y="655"/>
                  </a:cubicBezTo>
                  <a:cubicBezTo>
                    <a:pt x="42" y="724"/>
                    <a:pt x="82" y="793"/>
                    <a:pt x="150" y="810"/>
                  </a:cubicBezTo>
                  <a:lnTo>
                    <a:pt x="150" y="810"/>
                  </a:lnTo>
                  <a:cubicBezTo>
                    <a:pt x="142" y="809"/>
                    <a:pt x="136" y="808"/>
                    <a:pt x="129" y="808"/>
                  </a:cubicBezTo>
                  <a:cubicBezTo>
                    <a:pt x="110" y="808"/>
                    <a:pt x="95" y="816"/>
                    <a:pt x="74" y="831"/>
                  </a:cubicBezTo>
                  <a:cubicBezTo>
                    <a:pt x="46" y="848"/>
                    <a:pt x="25" y="876"/>
                    <a:pt x="17" y="909"/>
                  </a:cubicBezTo>
                  <a:cubicBezTo>
                    <a:pt x="1" y="979"/>
                    <a:pt x="46" y="1048"/>
                    <a:pt x="115" y="1065"/>
                  </a:cubicBezTo>
                  <a:lnTo>
                    <a:pt x="217" y="1089"/>
                  </a:lnTo>
                  <a:cubicBezTo>
                    <a:pt x="205" y="1093"/>
                    <a:pt x="193" y="1097"/>
                    <a:pt x="185" y="1101"/>
                  </a:cubicBezTo>
                  <a:cubicBezTo>
                    <a:pt x="156" y="1122"/>
                    <a:pt x="136" y="1146"/>
                    <a:pt x="127" y="1183"/>
                  </a:cubicBezTo>
                  <a:cubicBezTo>
                    <a:pt x="115" y="1253"/>
                    <a:pt x="156" y="1322"/>
                    <a:pt x="226" y="1335"/>
                  </a:cubicBezTo>
                  <a:lnTo>
                    <a:pt x="1367" y="1597"/>
                  </a:lnTo>
                  <a:lnTo>
                    <a:pt x="1764" y="1703"/>
                  </a:lnTo>
                  <a:lnTo>
                    <a:pt x="1830" y="713"/>
                  </a:lnTo>
                  <a:lnTo>
                    <a:pt x="1629" y="533"/>
                  </a:lnTo>
                  <a:lnTo>
                    <a:pt x="1441" y="328"/>
                  </a:lnTo>
                  <a:lnTo>
                    <a:pt x="1437" y="328"/>
                  </a:lnTo>
                  <a:lnTo>
                    <a:pt x="1191" y="54"/>
                  </a:lnTo>
                  <a:cubicBezTo>
                    <a:pt x="1167" y="29"/>
                    <a:pt x="1138" y="13"/>
                    <a:pt x="1105" y="5"/>
                  </a:cubicBezTo>
                  <a:cubicBezTo>
                    <a:pt x="1093" y="2"/>
                    <a:pt x="1080" y="0"/>
                    <a:pt x="10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 flipH="1">
              <a:off x="2323732" y="2504967"/>
              <a:ext cx="94200" cy="26978"/>
            </a:xfrm>
            <a:custGeom>
              <a:rect b="b" l="l" r="r" t="t"/>
              <a:pathLst>
                <a:path extrusionOk="0" h="183" w="639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0" y="34"/>
                    <a:pt x="9" y="47"/>
                    <a:pt x="21" y="47"/>
                  </a:cubicBezTo>
                  <a:lnTo>
                    <a:pt x="606" y="182"/>
                  </a:lnTo>
                  <a:lnTo>
                    <a:pt x="610" y="182"/>
                  </a:lnTo>
                  <a:cubicBezTo>
                    <a:pt x="612" y="182"/>
                    <a:pt x="615" y="183"/>
                    <a:pt x="617" y="183"/>
                  </a:cubicBezTo>
                  <a:cubicBezTo>
                    <a:pt x="626" y="183"/>
                    <a:pt x="635" y="175"/>
                    <a:pt x="635" y="165"/>
                  </a:cubicBezTo>
                  <a:cubicBezTo>
                    <a:pt x="639" y="153"/>
                    <a:pt x="631" y="141"/>
                    <a:pt x="618" y="137"/>
                  </a:cubicBezTo>
                  <a:lnTo>
                    <a:pt x="33" y="2"/>
                  </a:lnTo>
                  <a:cubicBezTo>
                    <a:pt x="30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 flipH="1">
              <a:off x="2332135" y="2542560"/>
              <a:ext cx="94200" cy="27273"/>
            </a:xfrm>
            <a:custGeom>
              <a:rect b="b" l="l" r="r" t="t"/>
              <a:pathLst>
                <a:path extrusionOk="0" h="185" w="639">
                  <a:moveTo>
                    <a:pt x="29" y="0"/>
                  </a:moveTo>
                  <a:cubicBezTo>
                    <a:pt x="17" y="0"/>
                    <a:pt x="4" y="8"/>
                    <a:pt x="0" y="21"/>
                  </a:cubicBezTo>
                  <a:cubicBezTo>
                    <a:pt x="0" y="33"/>
                    <a:pt x="8" y="45"/>
                    <a:pt x="21" y="49"/>
                  </a:cubicBezTo>
                  <a:lnTo>
                    <a:pt x="606" y="180"/>
                  </a:lnTo>
                  <a:lnTo>
                    <a:pt x="610" y="180"/>
                  </a:lnTo>
                  <a:lnTo>
                    <a:pt x="610" y="184"/>
                  </a:lnTo>
                  <a:cubicBezTo>
                    <a:pt x="622" y="184"/>
                    <a:pt x="634" y="176"/>
                    <a:pt x="634" y="164"/>
                  </a:cubicBezTo>
                  <a:cubicBezTo>
                    <a:pt x="639" y="152"/>
                    <a:pt x="630" y="139"/>
                    <a:pt x="618" y="13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 flipH="1">
              <a:off x="2336410" y="2583395"/>
              <a:ext cx="79163" cy="23440"/>
            </a:xfrm>
            <a:custGeom>
              <a:rect b="b" l="l" r="r" t="t"/>
              <a:pathLst>
                <a:path extrusionOk="0" h="159" w="537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1" y="30"/>
                    <a:pt x="9" y="43"/>
                    <a:pt x="21" y="47"/>
                  </a:cubicBezTo>
                  <a:lnTo>
                    <a:pt x="504" y="157"/>
                  </a:lnTo>
                  <a:lnTo>
                    <a:pt x="508" y="157"/>
                  </a:lnTo>
                  <a:cubicBezTo>
                    <a:pt x="510" y="158"/>
                    <a:pt x="513" y="158"/>
                    <a:pt x="515" y="158"/>
                  </a:cubicBezTo>
                  <a:cubicBezTo>
                    <a:pt x="524" y="158"/>
                    <a:pt x="533" y="151"/>
                    <a:pt x="533" y="141"/>
                  </a:cubicBezTo>
                  <a:cubicBezTo>
                    <a:pt x="537" y="128"/>
                    <a:pt x="529" y="116"/>
                    <a:pt x="516" y="112"/>
                  </a:cubicBezTo>
                  <a:lnTo>
                    <a:pt x="34" y="2"/>
                  </a:ln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2"/>
            <p:cNvSpPr/>
            <p:nvPr/>
          </p:nvSpPr>
          <p:spPr>
            <a:xfrm flipH="1">
              <a:off x="1865264" y="2502166"/>
              <a:ext cx="320486" cy="255331"/>
            </a:xfrm>
            <a:custGeom>
              <a:rect b="b" l="l" r="r" t="t"/>
              <a:pathLst>
                <a:path extrusionOk="0" h="1732" w="2174">
                  <a:moveTo>
                    <a:pt x="95" y="0"/>
                  </a:moveTo>
                  <a:lnTo>
                    <a:pt x="1" y="1412"/>
                  </a:lnTo>
                  <a:lnTo>
                    <a:pt x="1982" y="1731"/>
                  </a:lnTo>
                  <a:lnTo>
                    <a:pt x="2174" y="31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2"/>
            <p:cNvSpPr/>
            <p:nvPr/>
          </p:nvSpPr>
          <p:spPr>
            <a:xfrm flipH="1">
              <a:off x="1693817" y="2268653"/>
              <a:ext cx="477928" cy="292186"/>
            </a:xfrm>
            <a:custGeom>
              <a:rect b="b" l="l" r="r" t="t"/>
              <a:pathLst>
                <a:path extrusionOk="0" h="1982" w="3242">
                  <a:moveTo>
                    <a:pt x="3196" y="0"/>
                  </a:moveTo>
                  <a:lnTo>
                    <a:pt x="2390" y="1928"/>
                  </a:lnTo>
                  <a:lnTo>
                    <a:pt x="4" y="1560"/>
                  </a:lnTo>
                  <a:lnTo>
                    <a:pt x="0" y="1605"/>
                  </a:lnTo>
                  <a:lnTo>
                    <a:pt x="2419" y="1981"/>
                  </a:lnTo>
                  <a:lnTo>
                    <a:pt x="3241" y="17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2"/>
            <p:cNvSpPr/>
            <p:nvPr/>
          </p:nvSpPr>
          <p:spPr>
            <a:xfrm flipH="1">
              <a:off x="1479178" y="2386884"/>
              <a:ext cx="611783" cy="386240"/>
            </a:xfrm>
            <a:custGeom>
              <a:rect b="b" l="l" r="r" t="t"/>
              <a:pathLst>
                <a:path extrusionOk="0" h="2620" w="4150">
                  <a:moveTo>
                    <a:pt x="4105" y="1"/>
                  </a:moveTo>
                  <a:lnTo>
                    <a:pt x="3094" y="2018"/>
                  </a:lnTo>
                  <a:cubicBezTo>
                    <a:pt x="2922" y="2362"/>
                    <a:pt x="2574" y="2571"/>
                    <a:pt x="2198" y="2571"/>
                  </a:cubicBezTo>
                  <a:cubicBezTo>
                    <a:pt x="2154" y="2571"/>
                    <a:pt x="2108" y="2568"/>
                    <a:pt x="2063" y="2562"/>
                  </a:cubicBezTo>
                  <a:lnTo>
                    <a:pt x="4" y="2276"/>
                  </a:lnTo>
                  <a:lnTo>
                    <a:pt x="0" y="2325"/>
                  </a:lnTo>
                  <a:lnTo>
                    <a:pt x="2055" y="2607"/>
                  </a:lnTo>
                  <a:cubicBezTo>
                    <a:pt x="2104" y="2615"/>
                    <a:pt x="2153" y="2620"/>
                    <a:pt x="2198" y="2620"/>
                  </a:cubicBezTo>
                  <a:lnTo>
                    <a:pt x="2202" y="2620"/>
                  </a:lnTo>
                  <a:cubicBezTo>
                    <a:pt x="2591" y="2620"/>
                    <a:pt x="2955" y="2399"/>
                    <a:pt x="3135" y="2043"/>
                  </a:cubicBezTo>
                  <a:lnTo>
                    <a:pt x="4150" y="21"/>
                  </a:lnTo>
                  <a:lnTo>
                    <a:pt x="4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2"/>
            <p:cNvSpPr/>
            <p:nvPr/>
          </p:nvSpPr>
          <p:spPr>
            <a:xfrm flipH="1">
              <a:off x="2567413" y="2384820"/>
              <a:ext cx="53807" cy="79459"/>
            </a:xfrm>
            <a:custGeom>
              <a:rect b="b" l="l" r="r" t="t"/>
              <a:pathLst>
                <a:path extrusionOk="0" h="539" w="365">
                  <a:moveTo>
                    <a:pt x="141" y="0"/>
                  </a:moveTo>
                  <a:cubicBezTo>
                    <a:pt x="130" y="0"/>
                    <a:pt x="118" y="2"/>
                    <a:pt x="107" y="6"/>
                  </a:cubicBezTo>
                  <a:cubicBezTo>
                    <a:pt x="41" y="27"/>
                    <a:pt x="0" y="96"/>
                    <a:pt x="21" y="162"/>
                  </a:cubicBezTo>
                  <a:lnTo>
                    <a:pt x="103" y="448"/>
                  </a:lnTo>
                  <a:cubicBezTo>
                    <a:pt x="115" y="481"/>
                    <a:pt x="135" y="506"/>
                    <a:pt x="164" y="522"/>
                  </a:cubicBezTo>
                  <a:cubicBezTo>
                    <a:pt x="183" y="533"/>
                    <a:pt x="204" y="538"/>
                    <a:pt x="226" y="538"/>
                  </a:cubicBezTo>
                  <a:cubicBezTo>
                    <a:pt x="236" y="538"/>
                    <a:pt x="247" y="537"/>
                    <a:pt x="258" y="534"/>
                  </a:cubicBezTo>
                  <a:cubicBezTo>
                    <a:pt x="328" y="514"/>
                    <a:pt x="365" y="444"/>
                    <a:pt x="344" y="379"/>
                  </a:cubicBezTo>
                  <a:lnTo>
                    <a:pt x="262" y="92"/>
                  </a:lnTo>
                  <a:cubicBezTo>
                    <a:pt x="254" y="60"/>
                    <a:pt x="230" y="31"/>
                    <a:pt x="201" y="15"/>
                  </a:cubicBezTo>
                  <a:cubicBezTo>
                    <a:pt x="182" y="7"/>
                    <a:pt x="162" y="0"/>
                    <a:pt x="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2"/>
            <p:cNvSpPr/>
            <p:nvPr/>
          </p:nvSpPr>
          <p:spPr>
            <a:xfrm flipH="1">
              <a:off x="2486629" y="2502019"/>
              <a:ext cx="59852" cy="56314"/>
            </a:xfrm>
            <a:custGeom>
              <a:rect b="b" l="l" r="r" t="t"/>
              <a:pathLst>
                <a:path extrusionOk="0" h="382" w="406">
                  <a:moveTo>
                    <a:pt x="297" y="0"/>
                  </a:moveTo>
                  <a:cubicBezTo>
                    <a:pt x="272" y="0"/>
                    <a:pt x="247" y="9"/>
                    <a:pt x="226" y="26"/>
                  </a:cubicBezTo>
                  <a:lnTo>
                    <a:pt x="38" y="193"/>
                  </a:lnTo>
                  <a:cubicBezTo>
                    <a:pt x="13" y="214"/>
                    <a:pt x="1" y="238"/>
                    <a:pt x="1" y="267"/>
                  </a:cubicBezTo>
                  <a:cubicBezTo>
                    <a:pt x="1" y="296"/>
                    <a:pt x="9" y="320"/>
                    <a:pt x="25" y="345"/>
                  </a:cubicBezTo>
                  <a:cubicBezTo>
                    <a:pt x="47" y="369"/>
                    <a:pt x="77" y="381"/>
                    <a:pt x="107" y="381"/>
                  </a:cubicBezTo>
                  <a:cubicBezTo>
                    <a:pt x="133" y="381"/>
                    <a:pt x="158" y="372"/>
                    <a:pt x="177" y="353"/>
                  </a:cubicBezTo>
                  <a:lnTo>
                    <a:pt x="369" y="185"/>
                  </a:lnTo>
                  <a:cubicBezTo>
                    <a:pt x="390" y="169"/>
                    <a:pt x="402" y="140"/>
                    <a:pt x="402" y="112"/>
                  </a:cubicBezTo>
                  <a:cubicBezTo>
                    <a:pt x="406" y="87"/>
                    <a:pt x="398" y="58"/>
                    <a:pt x="377" y="34"/>
                  </a:cubicBezTo>
                  <a:cubicBezTo>
                    <a:pt x="355" y="12"/>
                    <a:pt x="326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2"/>
            <p:cNvSpPr/>
            <p:nvPr/>
          </p:nvSpPr>
          <p:spPr>
            <a:xfrm flipH="1">
              <a:off x="2504614" y="2471356"/>
              <a:ext cx="70760" cy="66192"/>
            </a:xfrm>
            <a:custGeom>
              <a:rect b="b" l="l" r="r" t="t"/>
              <a:pathLst>
                <a:path extrusionOk="0" h="449" w="480">
                  <a:moveTo>
                    <a:pt x="352" y="0"/>
                  </a:moveTo>
                  <a:cubicBezTo>
                    <a:pt x="322" y="0"/>
                    <a:pt x="293" y="11"/>
                    <a:pt x="270" y="33"/>
                  </a:cubicBezTo>
                  <a:lnTo>
                    <a:pt x="45" y="230"/>
                  </a:lnTo>
                  <a:cubicBezTo>
                    <a:pt x="21" y="250"/>
                    <a:pt x="4" y="283"/>
                    <a:pt x="4" y="316"/>
                  </a:cubicBezTo>
                  <a:cubicBezTo>
                    <a:pt x="0" y="348"/>
                    <a:pt x="13" y="381"/>
                    <a:pt x="33" y="406"/>
                  </a:cubicBezTo>
                  <a:cubicBezTo>
                    <a:pt x="57" y="434"/>
                    <a:pt x="93" y="449"/>
                    <a:pt x="128" y="449"/>
                  </a:cubicBezTo>
                  <a:cubicBezTo>
                    <a:pt x="158" y="449"/>
                    <a:pt x="189" y="438"/>
                    <a:pt x="213" y="418"/>
                  </a:cubicBezTo>
                  <a:lnTo>
                    <a:pt x="434" y="221"/>
                  </a:lnTo>
                  <a:cubicBezTo>
                    <a:pt x="463" y="197"/>
                    <a:pt x="475" y="164"/>
                    <a:pt x="479" y="135"/>
                  </a:cubicBezTo>
                  <a:cubicBezTo>
                    <a:pt x="479" y="103"/>
                    <a:pt x="471" y="70"/>
                    <a:pt x="446" y="41"/>
                  </a:cubicBezTo>
                  <a:cubicBezTo>
                    <a:pt x="422" y="15"/>
                    <a:pt x="387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2"/>
            <p:cNvSpPr/>
            <p:nvPr/>
          </p:nvSpPr>
          <p:spPr>
            <a:xfrm flipH="1">
              <a:off x="2528790" y="2443198"/>
              <a:ext cx="71350" cy="66339"/>
            </a:xfrm>
            <a:custGeom>
              <a:rect b="b" l="l" r="r" t="t"/>
              <a:pathLst>
                <a:path extrusionOk="0" h="450" w="484">
                  <a:moveTo>
                    <a:pt x="354" y="1"/>
                  </a:moveTo>
                  <a:cubicBezTo>
                    <a:pt x="325" y="1"/>
                    <a:pt x="295" y="11"/>
                    <a:pt x="271" y="32"/>
                  </a:cubicBezTo>
                  <a:lnTo>
                    <a:pt x="46" y="228"/>
                  </a:lnTo>
                  <a:cubicBezTo>
                    <a:pt x="21" y="253"/>
                    <a:pt x="5" y="281"/>
                    <a:pt x="5" y="314"/>
                  </a:cubicBezTo>
                  <a:cubicBezTo>
                    <a:pt x="1" y="347"/>
                    <a:pt x="13" y="380"/>
                    <a:pt x="37" y="408"/>
                  </a:cubicBezTo>
                  <a:cubicBezTo>
                    <a:pt x="62" y="435"/>
                    <a:pt x="96" y="449"/>
                    <a:pt x="130" y="449"/>
                  </a:cubicBezTo>
                  <a:cubicBezTo>
                    <a:pt x="159" y="449"/>
                    <a:pt x="189" y="439"/>
                    <a:pt x="213" y="417"/>
                  </a:cubicBezTo>
                  <a:lnTo>
                    <a:pt x="438" y="220"/>
                  </a:lnTo>
                  <a:cubicBezTo>
                    <a:pt x="463" y="200"/>
                    <a:pt x="479" y="167"/>
                    <a:pt x="479" y="134"/>
                  </a:cubicBezTo>
                  <a:cubicBezTo>
                    <a:pt x="483" y="101"/>
                    <a:pt x="471" y="69"/>
                    <a:pt x="447" y="44"/>
                  </a:cubicBezTo>
                  <a:cubicBezTo>
                    <a:pt x="422" y="15"/>
                    <a:pt x="388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2"/>
            <p:cNvSpPr/>
            <p:nvPr/>
          </p:nvSpPr>
          <p:spPr>
            <a:xfrm flipH="1">
              <a:off x="2554146" y="2415926"/>
              <a:ext cx="70171" cy="65012"/>
            </a:xfrm>
            <a:custGeom>
              <a:rect b="b" l="l" r="r" t="t"/>
              <a:pathLst>
                <a:path extrusionOk="0" h="441" w="476">
                  <a:moveTo>
                    <a:pt x="353" y="1"/>
                  </a:moveTo>
                  <a:cubicBezTo>
                    <a:pt x="318" y="1"/>
                    <a:pt x="281" y="14"/>
                    <a:pt x="251" y="41"/>
                  </a:cubicBezTo>
                  <a:lnTo>
                    <a:pt x="58" y="213"/>
                  </a:lnTo>
                  <a:cubicBezTo>
                    <a:pt x="30" y="237"/>
                    <a:pt x="9" y="274"/>
                    <a:pt x="5" y="307"/>
                  </a:cubicBezTo>
                  <a:cubicBezTo>
                    <a:pt x="1" y="344"/>
                    <a:pt x="9" y="376"/>
                    <a:pt x="34" y="401"/>
                  </a:cubicBezTo>
                  <a:cubicBezTo>
                    <a:pt x="56" y="428"/>
                    <a:pt x="89" y="441"/>
                    <a:pt x="124" y="441"/>
                  </a:cubicBezTo>
                  <a:cubicBezTo>
                    <a:pt x="158" y="441"/>
                    <a:pt x="195" y="428"/>
                    <a:pt x="226" y="401"/>
                  </a:cubicBezTo>
                  <a:lnTo>
                    <a:pt x="418" y="233"/>
                  </a:lnTo>
                  <a:cubicBezTo>
                    <a:pt x="447" y="205"/>
                    <a:pt x="463" y="172"/>
                    <a:pt x="471" y="135"/>
                  </a:cubicBezTo>
                  <a:cubicBezTo>
                    <a:pt x="476" y="102"/>
                    <a:pt x="467" y="65"/>
                    <a:pt x="443" y="41"/>
                  </a:cubicBezTo>
                  <a:cubicBezTo>
                    <a:pt x="420" y="14"/>
                    <a:pt x="388" y="1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2"/>
            <p:cNvSpPr/>
            <p:nvPr/>
          </p:nvSpPr>
          <p:spPr>
            <a:xfrm flipH="1">
              <a:off x="2574637" y="2411945"/>
              <a:ext cx="38181" cy="32580"/>
            </a:xfrm>
            <a:custGeom>
              <a:rect b="b" l="l" r="r" t="t"/>
              <a:pathLst>
                <a:path extrusionOk="0" h="221" w="259">
                  <a:moveTo>
                    <a:pt x="234" y="1"/>
                  </a:moveTo>
                  <a:cubicBezTo>
                    <a:pt x="229" y="1"/>
                    <a:pt x="223" y="3"/>
                    <a:pt x="218" y="6"/>
                  </a:cubicBezTo>
                  <a:lnTo>
                    <a:pt x="13" y="178"/>
                  </a:lnTo>
                  <a:cubicBezTo>
                    <a:pt x="1" y="187"/>
                    <a:pt x="1" y="203"/>
                    <a:pt x="9" y="211"/>
                  </a:cubicBezTo>
                  <a:cubicBezTo>
                    <a:pt x="15" y="217"/>
                    <a:pt x="21" y="221"/>
                    <a:pt x="28" y="221"/>
                  </a:cubicBezTo>
                  <a:cubicBezTo>
                    <a:pt x="31" y="221"/>
                    <a:pt x="34" y="220"/>
                    <a:pt x="37" y="219"/>
                  </a:cubicBezTo>
                  <a:cubicBezTo>
                    <a:pt x="37" y="219"/>
                    <a:pt x="42" y="215"/>
                    <a:pt x="42" y="215"/>
                  </a:cubicBezTo>
                  <a:lnTo>
                    <a:pt x="250" y="43"/>
                  </a:lnTo>
                  <a:cubicBezTo>
                    <a:pt x="258" y="35"/>
                    <a:pt x="258" y="19"/>
                    <a:pt x="250" y="11"/>
                  </a:cubicBezTo>
                  <a:cubicBezTo>
                    <a:pt x="246" y="4"/>
                    <a:pt x="24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2"/>
            <p:cNvSpPr/>
            <p:nvPr/>
          </p:nvSpPr>
          <p:spPr>
            <a:xfrm flipH="1">
              <a:off x="2556505" y="2444525"/>
              <a:ext cx="40540" cy="36265"/>
            </a:xfrm>
            <a:custGeom>
              <a:rect b="b" l="l" r="r" t="t"/>
              <a:pathLst>
                <a:path extrusionOk="0" h="246" w="275">
                  <a:moveTo>
                    <a:pt x="250" y="0"/>
                  </a:moveTo>
                  <a:cubicBezTo>
                    <a:pt x="244" y="0"/>
                    <a:pt x="237" y="2"/>
                    <a:pt x="233" y="6"/>
                  </a:cubicBezTo>
                  <a:lnTo>
                    <a:pt x="8" y="203"/>
                  </a:lnTo>
                  <a:cubicBezTo>
                    <a:pt x="0" y="211"/>
                    <a:pt x="0" y="227"/>
                    <a:pt x="8" y="236"/>
                  </a:cubicBezTo>
                  <a:cubicBezTo>
                    <a:pt x="14" y="242"/>
                    <a:pt x="20" y="245"/>
                    <a:pt x="28" y="245"/>
                  </a:cubicBezTo>
                  <a:cubicBezTo>
                    <a:pt x="31" y="245"/>
                    <a:pt x="34" y="245"/>
                    <a:pt x="37" y="244"/>
                  </a:cubicBezTo>
                  <a:cubicBezTo>
                    <a:pt x="37" y="240"/>
                    <a:pt x="41" y="240"/>
                    <a:pt x="41" y="240"/>
                  </a:cubicBezTo>
                  <a:lnTo>
                    <a:pt x="266" y="43"/>
                  </a:lnTo>
                  <a:cubicBezTo>
                    <a:pt x="274" y="31"/>
                    <a:pt x="274" y="19"/>
                    <a:pt x="266" y="6"/>
                  </a:cubicBezTo>
                  <a:cubicBezTo>
                    <a:pt x="262" y="2"/>
                    <a:pt x="256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2"/>
            <p:cNvSpPr/>
            <p:nvPr/>
          </p:nvSpPr>
          <p:spPr>
            <a:xfrm flipH="1">
              <a:off x="2531886" y="2472388"/>
              <a:ext cx="41129" cy="36118"/>
            </a:xfrm>
            <a:custGeom>
              <a:rect b="b" l="l" r="r" t="t"/>
              <a:pathLst>
                <a:path extrusionOk="0" h="245" w="279">
                  <a:moveTo>
                    <a:pt x="253" y="0"/>
                  </a:moveTo>
                  <a:cubicBezTo>
                    <a:pt x="247" y="0"/>
                    <a:pt x="242" y="2"/>
                    <a:pt x="238" y="6"/>
                  </a:cubicBezTo>
                  <a:lnTo>
                    <a:pt x="13" y="202"/>
                  </a:lnTo>
                  <a:cubicBezTo>
                    <a:pt x="5" y="210"/>
                    <a:pt x="1" y="227"/>
                    <a:pt x="13" y="235"/>
                  </a:cubicBezTo>
                  <a:cubicBezTo>
                    <a:pt x="16" y="241"/>
                    <a:pt x="23" y="245"/>
                    <a:pt x="30" y="245"/>
                  </a:cubicBezTo>
                  <a:cubicBezTo>
                    <a:pt x="33" y="245"/>
                    <a:pt x="35" y="244"/>
                    <a:pt x="38" y="243"/>
                  </a:cubicBezTo>
                  <a:cubicBezTo>
                    <a:pt x="42" y="243"/>
                    <a:pt x="46" y="239"/>
                    <a:pt x="46" y="239"/>
                  </a:cubicBezTo>
                  <a:lnTo>
                    <a:pt x="267" y="43"/>
                  </a:lnTo>
                  <a:cubicBezTo>
                    <a:pt x="279" y="34"/>
                    <a:pt x="279" y="18"/>
                    <a:pt x="271" y="10"/>
                  </a:cubicBezTo>
                  <a:cubicBezTo>
                    <a:pt x="266" y="3"/>
                    <a:pt x="259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2"/>
            <p:cNvSpPr/>
            <p:nvPr/>
          </p:nvSpPr>
          <p:spPr>
            <a:xfrm flipH="1">
              <a:off x="2504614" y="2497596"/>
              <a:ext cx="45994" cy="40688"/>
            </a:xfrm>
            <a:custGeom>
              <a:rect b="b" l="l" r="r" t="t"/>
              <a:pathLst>
                <a:path extrusionOk="0" h="276" w="312">
                  <a:moveTo>
                    <a:pt x="287" y="0"/>
                  </a:moveTo>
                  <a:cubicBezTo>
                    <a:pt x="280" y="0"/>
                    <a:pt x="274" y="2"/>
                    <a:pt x="270" y="7"/>
                  </a:cubicBezTo>
                  <a:lnTo>
                    <a:pt x="12" y="232"/>
                  </a:lnTo>
                  <a:cubicBezTo>
                    <a:pt x="0" y="240"/>
                    <a:pt x="0" y="256"/>
                    <a:pt x="8" y="268"/>
                  </a:cubicBezTo>
                  <a:cubicBezTo>
                    <a:pt x="13" y="273"/>
                    <a:pt x="19" y="275"/>
                    <a:pt x="25" y="275"/>
                  </a:cubicBezTo>
                  <a:cubicBezTo>
                    <a:pt x="29" y="275"/>
                    <a:pt x="34" y="274"/>
                    <a:pt x="37" y="273"/>
                  </a:cubicBezTo>
                  <a:cubicBezTo>
                    <a:pt x="41" y="273"/>
                    <a:pt x="45" y="268"/>
                    <a:pt x="45" y="268"/>
                  </a:cubicBezTo>
                  <a:lnTo>
                    <a:pt x="303" y="39"/>
                  </a:lnTo>
                  <a:cubicBezTo>
                    <a:pt x="311" y="31"/>
                    <a:pt x="311" y="19"/>
                    <a:pt x="303" y="7"/>
                  </a:cubicBezTo>
                  <a:cubicBezTo>
                    <a:pt x="299" y="2"/>
                    <a:pt x="293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2"/>
            <p:cNvSpPr/>
            <p:nvPr/>
          </p:nvSpPr>
          <p:spPr>
            <a:xfrm flipH="1">
              <a:off x="1017024" y="4596710"/>
              <a:ext cx="3392961" cy="7371"/>
            </a:xfrm>
            <a:custGeom>
              <a:rect b="b" l="l" r="r" t="t"/>
              <a:pathLst>
                <a:path extrusionOk="0" h="50" w="23016">
                  <a:moveTo>
                    <a:pt x="1" y="0"/>
                  </a:moveTo>
                  <a:lnTo>
                    <a:pt x="1" y="49"/>
                  </a:lnTo>
                  <a:lnTo>
                    <a:pt x="23016" y="49"/>
                  </a:lnTo>
                  <a:lnTo>
                    <a:pt x="230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62"/>
          <p:cNvSpPr txBox="1"/>
          <p:nvPr>
            <p:ph idx="13" type="subTitle"/>
          </p:nvPr>
        </p:nvSpPr>
        <p:spPr>
          <a:xfrm>
            <a:off x="6283375" y="3261750"/>
            <a:ext cx="2977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Search Reviews</a:t>
            </a:r>
            <a:endParaRPr sz="3100"/>
          </a:p>
        </p:txBody>
      </p:sp>
      <p:sp>
        <p:nvSpPr>
          <p:cNvPr id="1274" name="Google Shape;1274;p62"/>
          <p:cNvSpPr txBox="1"/>
          <p:nvPr>
            <p:ph idx="8" type="title"/>
          </p:nvPr>
        </p:nvSpPr>
        <p:spPr>
          <a:xfrm>
            <a:off x="5216875" y="3227400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04</a:t>
            </a:r>
            <a:endParaRPr sz="3100"/>
          </a:p>
        </p:txBody>
      </p:sp>
      <p:sp>
        <p:nvSpPr>
          <p:cNvPr id="1275" name="Google Shape;1275;p62"/>
          <p:cNvSpPr txBox="1"/>
          <p:nvPr>
            <p:ph idx="8" type="title"/>
          </p:nvPr>
        </p:nvSpPr>
        <p:spPr>
          <a:xfrm>
            <a:off x="5216875" y="2343275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03</a:t>
            </a:r>
            <a:endParaRPr sz="3100"/>
          </a:p>
        </p:txBody>
      </p:sp>
      <p:sp>
        <p:nvSpPr>
          <p:cNvPr id="1276" name="Google Shape;1276;p62"/>
          <p:cNvSpPr txBox="1"/>
          <p:nvPr>
            <p:ph idx="8" type="title"/>
          </p:nvPr>
        </p:nvSpPr>
        <p:spPr>
          <a:xfrm>
            <a:off x="5216875" y="1459150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02</a:t>
            </a:r>
            <a:endParaRPr sz="3100"/>
          </a:p>
        </p:txBody>
      </p:sp>
      <p:sp>
        <p:nvSpPr>
          <p:cNvPr id="1277" name="Google Shape;1277;p62"/>
          <p:cNvSpPr txBox="1"/>
          <p:nvPr>
            <p:ph idx="8" type="title"/>
          </p:nvPr>
        </p:nvSpPr>
        <p:spPr>
          <a:xfrm>
            <a:off x="5216875" y="575025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01</a:t>
            </a:r>
            <a:endParaRPr sz="3100"/>
          </a:p>
        </p:txBody>
      </p:sp>
      <p:sp>
        <p:nvSpPr>
          <p:cNvPr id="1278" name="Google Shape;1278;p62"/>
          <p:cNvSpPr txBox="1"/>
          <p:nvPr>
            <p:ph idx="13" type="subTitle"/>
          </p:nvPr>
        </p:nvSpPr>
        <p:spPr>
          <a:xfrm>
            <a:off x="6283375" y="609375"/>
            <a:ext cx="26898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Timeline</a:t>
            </a:r>
            <a:endParaRPr sz="3100"/>
          </a:p>
        </p:txBody>
      </p:sp>
      <p:sp>
        <p:nvSpPr>
          <p:cNvPr id="1279" name="Google Shape;1279;p62"/>
          <p:cNvSpPr txBox="1"/>
          <p:nvPr>
            <p:ph idx="13" type="subTitle"/>
          </p:nvPr>
        </p:nvSpPr>
        <p:spPr>
          <a:xfrm>
            <a:off x="6283375" y="1493500"/>
            <a:ext cx="24723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Updates</a:t>
            </a:r>
            <a:endParaRPr sz="3100"/>
          </a:p>
        </p:txBody>
      </p:sp>
      <p:sp>
        <p:nvSpPr>
          <p:cNvPr id="1280" name="Google Shape;1280;p62"/>
          <p:cNvSpPr txBox="1"/>
          <p:nvPr>
            <p:ph idx="13" type="subTitle"/>
          </p:nvPr>
        </p:nvSpPr>
        <p:spPr>
          <a:xfrm>
            <a:off x="6283375" y="2411975"/>
            <a:ext cx="24723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Frontend</a:t>
            </a:r>
            <a:endParaRPr sz="3100"/>
          </a:p>
        </p:txBody>
      </p:sp>
      <p:sp>
        <p:nvSpPr>
          <p:cNvPr id="1281" name="Google Shape;1281;p62"/>
          <p:cNvSpPr txBox="1"/>
          <p:nvPr>
            <p:ph idx="13" type="subTitle"/>
          </p:nvPr>
        </p:nvSpPr>
        <p:spPr>
          <a:xfrm>
            <a:off x="6283375" y="4145875"/>
            <a:ext cx="2305500" cy="6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Questions?</a:t>
            </a:r>
            <a:endParaRPr sz="3100"/>
          </a:p>
        </p:txBody>
      </p:sp>
      <p:sp>
        <p:nvSpPr>
          <p:cNvPr id="1282" name="Google Shape;1282;p62"/>
          <p:cNvSpPr txBox="1"/>
          <p:nvPr>
            <p:ph idx="8" type="title"/>
          </p:nvPr>
        </p:nvSpPr>
        <p:spPr>
          <a:xfrm>
            <a:off x="5216875" y="4111525"/>
            <a:ext cx="9141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05</a:t>
            </a:r>
            <a:endParaRPr sz="3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80"/>
          <p:cNvGrpSpPr/>
          <p:nvPr/>
        </p:nvGrpSpPr>
        <p:grpSpPr>
          <a:xfrm>
            <a:off x="-1200207" y="540002"/>
            <a:ext cx="6010341" cy="4603527"/>
            <a:chOff x="-1200207" y="540002"/>
            <a:chExt cx="6010341" cy="4603527"/>
          </a:xfrm>
        </p:grpSpPr>
        <p:sp>
          <p:nvSpPr>
            <p:cNvPr id="1923" name="Google Shape;1923;p80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80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80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80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80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0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80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80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80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0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80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0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0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0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0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0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80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80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80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80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80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4" name="Google Shape;1944;p80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1945" name="Google Shape;1945;p80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80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80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80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9" name="Google Shape;1949;p80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80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80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80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80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80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80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80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80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80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80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80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80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80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80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80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0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80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80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80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80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80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80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80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80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80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80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80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80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80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80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80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80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0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80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80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80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80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80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80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80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80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80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80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0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80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80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80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80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80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80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80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80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80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0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0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0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80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80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80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80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80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80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80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80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80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80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80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80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80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0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80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80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80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80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80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80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80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80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80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80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80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80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80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80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80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80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80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80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0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80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80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0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80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0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80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80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80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80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80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80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80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80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80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80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80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80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80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80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8" name="Google Shape;2058;p80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2059" name="Google Shape;2059;p80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80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80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80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3" name="Google Shape;2063;p80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2064" name="Google Shape;2064;p80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80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66" name="Google Shape;2066;p80"/>
          <p:cNvGrpSpPr/>
          <p:nvPr/>
        </p:nvGrpSpPr>
        <p:grpSpPr>
          <a:xfrm flipH="1">
            <a:off x="8430787" y="-295363"/>
            <a:ext cx="2489942" cy="1238337"/>
            <a:chOff x="-1145738" y="-133438"/>
            <a:chExt cx="2489942" cy="1238337"/>
          </a:xfrm>
        </p:grpSpPr>
        <p:sp>
          <p:nvSpPr>
            <p:cNvPr id="2067" name="Google Shape;2067;p80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8" name="Google Shape;2068;p80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2069" name="Google Shape;2069;p80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2070" name="Google Shape;2070;p80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1" name="Google Shape;2071;p80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2" name="Google Shape;2072;p80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3" name="Google Shape;2073;p80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4" name="Google Shape;2074;p80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5" name="Google Shape;2075;p80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76" name="Google Shape;2076;p80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77" name="Google Shape;2077;p80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Thanks!</a:t>
            </a:r>
            <a:endParaRPr sz="8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80"/>
          <p:cNvSpPr txBox="1"/>
          <p:nvPr>
            <p:ph idx="4294967295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Medium"/>
                <a:ea typeface="Barlow Medium"/>
                <a:cs typeface="Barlow Medium"/>
                <a:sym typeface="Barlow Medium"/>
              </a:rPr>
              <a:t>Q</a:t>
            </a:r>
            <a:r>
              <a:rPr lang="en" sz="2400">
                <a:latin typeface="Barlow Medium"/>
                <a:ea typeface="Barlow Medium"/>
                <a:cs typeface="Barlow Medium"/>
                <a:sym typeface="Barlow Medium"/>
              </a:rPr>
              <a:t>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63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63"/>
          <p:cNvSpPr txBox="1"/>
          <p:nvPr>
            <p:ph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89" name="Google Shape;1289;p63"/>
          <p:cNvGrpSpPr/>
          <p:nvPr/>
        </p:nvGrpSpPr>
        <p:grpSpPr>
          <a:xfrm>
            <a:off x="4026124" y="539500"/>
            <a:ext cx="4965545" cy="4603999"/>
            <a:chOff x="4026124" y="539500"/>
            <a:chExt cx="4965545" cy="4603999"/>
          </a:xfrm>
        </p:grpSpPr>
        <p:sp>
          <p:nvSpPr>
            <p:cNvPr id="1290" name="Google Shape;1290;p63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3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3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3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3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3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3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3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3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3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3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3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3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3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3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3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3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3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3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3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3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3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3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3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3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3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3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3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3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3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3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3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3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3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3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3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3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3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3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3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3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3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3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3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3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3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3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3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3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3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3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3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3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3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3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3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3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3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3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3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3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3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3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3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3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3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3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3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3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3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3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3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3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3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3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3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3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3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3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3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3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3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3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3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3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3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3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3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3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3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3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3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3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3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3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3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3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3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3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3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3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3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3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3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3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3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3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3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3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64"/>
          <p:cNvSpPr txBox="1"/>
          <p:nvPr>
            <p:ph type="title"/>
          </p:nvPr>
        </p:nvSpPr>
        <p:spPr>
          <a:xfrm>
            <a:off x="1804475" y="74000"/>
            <a:ext cx="49872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404" name="Google Shape;1404;p64"/>
          <p:cNvSpPr txBox="1"/>
          <p:nvPr/>
        </p:nvSpPr>
        <p:spPr>
          <a:xfrm>
            <a:off x="396150" y="1210000"/>
            <a:ext cx="3627900" cy="1062000"/>
          </a:xfrm>
          <a:prstGeom prst="rect">
            <a:avLst/>
          </a:prstGeom>
          <a:solidFill>
            <a:srgbClr val="3AFF3A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1-2 (Feb 20 - Mar 5)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Restaurant Search V1.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Setup GitHub and Trello for tasks.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entire project concept and decide what features the app will have + tech stack to build.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05" name="Google Shape;1405;p64"/>
          <p:cNvSpPr txBox="1"/>
          <p:nvPr/>
        </p:nvSpPr>
        <p:spPr>
          <a:xfrm>
            <a:off x="391125" y="2433075"/>
            <a:ext cx="3627900" cy="1062000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3-4 (Mar 6 - Mar 19)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UI/UX Design: Draft initial Figma desi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ns and user flow wireframes.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Optimize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restaurant search V1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- Expand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capabilities and polish LLM response structure.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06" name="Google Shape;1406;p64"/>
          <p:cNvSpPr txBox="1"/>
          <p:nvPr/>
        </p:nvSpPr>
        <p:spPr>
          <a:xfrm>
            <a:off x="396225" y="3656150"/>
            <a:ext cx="3627900" cy="1202700"/>
          </a:xfrm>
          <a:prstGeom prst="rect">
            <a:avLst/>
          </a:prstGeom>
          <a:solidFill>
            <a:srgbClr val="3AFF3A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5-6 (Mar 20 - Apr 2)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development of backend infrastructure.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authentication implemented.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frontend version working.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Figure out data 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storing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app hosting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07" name="Google Shape;1407;p64"/>
          <p:cNvSpPr txBox="1"/>
          <p:nvPr/>
        </p:nvSpPr>
        <p:spPr>
          <a:xfrm>
            <a:off x="4572100" y="1210000"/>
            <a:ext cx="4044000" cy="10620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7-8 (Apr 3 - Apr 16)</a:t>
            </a:r>
            <a:endParaRPr b="1"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Llama search V2 (Review dataset search for better ranking).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Prototype of the overall app for testing.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Integrate Backend and Frontend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08" name="Google Shape;1408;p64"/>
          <p:cNvSpPr txBox="1"/>
          <p:nvPr/>
        </p:nvSpPr>
        <p:spPr>
          <a:xfrm>
            <a:off x="4572000" y="2433063"/>
            <a:ext cx="4044000" cy="1062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Week 9 (Apr 17 - Apr 23)</a:t>
            </a:r>
            <a:endParaRPr b="1" sz="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Finalize frontend development.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Conduct intense testings on the search feature and polish the algorithm/add missing features.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Polish UI and UX designs.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09" name="Google Shape;1409;p64"/>
          <p:cNvSpPr txBox="1"/>
          <p:nvPr/>
        </p:nvSpPr>
        <p:spPr>
          <a:xfrm>
            <a:off x="4572025" y="3627500"/>
            <a:ext cx="4044000" cy="12027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Week 10-11 (Apr 24 - May 1)</a:t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Fully ready V1 of the app.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Address any remaining issues or bugs.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</a:pPr>
            <a:r>
              <a:rPr lang="en" sz="1100">
                <a:latin typeface="Barlow"/>
                <a:ea typeface="Barlow"/>
                <a:cs typeface="Barlow"/>
                <a:sym typeface="Barlow"/>
              </a:rPr>
              <a:t>Present final project &amp; collect feedback for improvements.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410" name="Google Shape;1410;p64"/>
          <p:cNvCxnSpPr/>
          <p:nvPr/>
        </p:nvCxnSpPr>
        <p:spPr>
          <a:xfrm>
            <a:off x="4284713" y="1311075"/>
            <a:ext cx="26700" cy="345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65"/>
          <p:cNvSpPr txBox="1"/>
          <p:nvPr>
            <p:ph type="title"/>
          </p:nvPr>
        </p:nvSpPr>
        <p:spPr>
          <a:xfrm>
            <a:off x="-24300" y="2426000"/>
            <a:ext cx="34710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Updates:  Monetization, Data and User Profile</a:t>
            </a:r>
            <a:endParaRPr sz="3700"/>
          </a:p>
        </p:txBody>
      </p:sp>
      <p:sp>
        <p:nvSpPr>
          <p:cNvPr id="1416" name="Google Shape;1416;p65"/>
          <p:cNvSpPr txBox="1"/>
          <p:nvPr>
            <p:ph idx="2" type="title"/>
          </p:nvPr>
        </p:nvSpPr>
        <p:spPr>
          <a:xfrm>
            <a:off x="1067163" y="1228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417" name="Google Shape;1417;p65"/>
          <p:cNvGrpSpPr/>
          <p:nvPr/>
        </p:nvGrpSpPr>
        <p:grpSpPr>
          <a:xfrm>
            <a:off x="3047768" y="195552"/>
            <a:ext cx="6010341" cy="4603527"/>
            <a:chOff x="-1200207" y="540002"/>
            <a:chExt cx="6010341" cy="4603527"/>
          </a:xfrm>
        </p:grpSpPr>
        <p:sp>
          <p:nvSpPr>
            <p:cNvPr id="1418" name="Google Shape;1418;p65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5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5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5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5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5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5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5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5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5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5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5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5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5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5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5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5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5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5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5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5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9" name="Google Shape;1439;p65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1440" name="Google Shape;1440;p65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65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65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65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4" name="Google Shape;1444;p65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5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5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5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5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5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5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5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5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5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5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5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5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5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5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5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5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5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5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5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5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5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5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5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5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5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5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5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5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5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5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5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5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5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5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5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5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5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5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5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5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5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5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5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5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5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5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5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5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5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5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5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5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5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5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5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5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5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5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5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5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5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5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5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5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5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5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5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5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5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5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5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5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5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5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5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5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5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5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5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5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5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5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5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5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5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5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5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5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5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5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5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5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5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5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5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5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5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5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5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5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5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65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5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5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5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5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5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5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3" name="Google Shape;1553;p65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554" name="Google Shape;1554;p65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65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65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65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8" name="Google Shape;1558;p65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559" name="Google Shape;1559;p65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65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66"/>
          <p:cNvSpPr txBox="1"/>
          <p:nvPr>
            <p:ph type="title"/>
          </p:nvPr>
        </p:nvSpPr>
        <p:spPr>
          <a:xfrm>
            <a:off x="847425" y="151900"/>
            <a:ext cx="72225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Monetization Strategy</a:t>
            </a:r>
            <a:endParaRPr sz="4400"/>
          </a:p>
        </p:txBody>
      </p:sp>
      <p:sp>
        <p:nvSpPr>
          <p:cNvPr id="1566" name="Google Shape;1566;p66"/>
          <p:cNvSpPr txBox="1"/>
          <p:nvPr/>
        </p:nvSpPr>
        <p:spPr>
          <a:xfrm>
            <a:off x="195725" y="1287525"/>
            <a:ext cx="4149600" cy="12447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User-Centric Approach: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Free unlimited access to AI search and recommendations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Idea for user rewards program for engagement such as, points redeemable for dining discounts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67" name="Google Shape;1567;p66"/>
          <p:cNvSpPr txBox="1"/>
          <p:nvPr/>
        </p:nvSpPr>
        <p:spPr>
          <a:xfrm>
            <a:off x="4462250" y="1287525"/>
            <a:ext cx="4149600" cy="12447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Analytics for Restaurants: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Analytics (Free): Snapshot reports on user engagement with restaurant profiles.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Advanced Analytics ($15/month): In-depth insights into consumer behavior and preferences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68" name="Google Shape;1568;p66"/>
          <p:cNvSpPr txBox="1"/>
          <p:nvPr/>
        </p:nvSpPr>
        <p:spPr>
          <a:xfrm>
            <a:off x="195725" y="2571750"/>
            <a:ext cx="4149600" cy="12447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Restaurant Owner Subscriptions: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(Free):AI search, access reviews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 ($29/month): Enhanced search profile,  monthly analytics report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Premier ($49/month): Priority listing, targeted keyword campaigns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69" name="Google Shape;1569;p66"/>
          <p:cNvSpPr txBox="1"/>
          <p:nvPr/>
        </p:nvSpPr>
        <p:spPr>
          <a:xfrm>
            <a:off x="195725" y="3855975"/>
            <a:ext cx="4149600" cy="12447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Revenue Opportunities: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Pay-Per-Click Ads: Starting at $0.30/clic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Keyword Feature Ads: Starting at $25/month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Reservation Fee: $0.50 per reservation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0" name="Google Shape;1570;p66"/>
          <p:cNvSpPr txBox="1"/>
          <p:nvPr/>
        </p:nvSpPr>
        <p:spPr>
          <a:xfrm>
            <a:off x="4462250" y="2571750"/>
            <a:ext cx="4149600" cy="12447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Marketing and Growth: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Initial user base target: 10,000 users in Year 1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Restaurant subscription target: 100 in Year 1, with 30% annual growth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1" name="Google Shape;1571;p66"/>
          <p:cNvSpPr txBox="1"/>
          <p:nvPr/>
        </p:nvSpPr>
        <p:spPr>
          <a:xfrm>
            <a:off x="4462250" y="3855975"/>
            <a:ext cx="4149600" cy="12447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Budget-Friendly Growth Goals: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 base growth target: 10,000 to 20,000 in the first year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Revenue goals: $1000 to $2000 monthly, aiming for a 25% increase year-over-year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72" name="Google Shape;15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500" y="464648"/>
            <a:ext cx="1044475" cy="7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775" y="151901"/>
            <a:ext cx="1188024" cy="4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67"/>
          <p:cNvSpPr txBox="1"/>
          <p:nvPr>
            <p:ph type="title"/>
          </p:nvPr>
        </p:nvSpPr>
        <p:spPr>
          <a:xfrm>
            <a:off x="858450" y="286550"/>
            <a:ext cx="74271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Servers</a:t>
            </a:r>
            <a:endParaRPr sz="4700"/>
          </a:p>
        </p:txBody>
      </p:sp>
      <p:sp>
        <p:nvSpPr>
          <p:cNvPr id="1579" name="Google Shape;1579;p67"/>
          <p:cNvSpPr txBox="1"/>
          <p:nvPr/>
        </p:nvSpPr>
        <p:spPr>
          <a:xfrm>
            <a:off x="197075" y="1280950"/>
            <a:ext cx="6887700" cy="36165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AWS Free Tier &amp; Cost Explorer: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platform begins with a cost-saving AWS free tier; afterwards, it's a straightforward pay-for-what-you-use model.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Cost predictions at $0.01 per API request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Hourly Cost Insights: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For precise spending, AWS tracks every hour of service like EC2 use, at a tiny fraction of a cent per record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EC2 provides resizable computing capacity in the cloud, allowing you to use virtual servers to run applications.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Cost prediction at $0.00000033 per record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Hidden Costs: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need for your own servers or upfront fees, and absolutely no extra licensing costs. Even with round-the-clock use, EC2's detailed billing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adds $0.003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 your monthly bill.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80" name="Google Shape;15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829" y="817826"/>
            <a:ext cx="1703124" cy="110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7175" y="2477025"/>
            <a:ext cx="1754427" cy="2118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68"/>
          <p:cNvSpPr txBox="1"/>
          <p:nvPr>
            <p:ph type="title"/>
          </p:nvPr>
        </p:nvSpPr>
        <p:spPr>
          <a:xfrm>
            <a:off x="1763775" y="84350"/>
            <a:ext cx="42963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</a:t>
            </a:r>
            <a:endParaRPr/>
          </a:p>
        </p:txBody>
      </p:sp>
      <p:sp>
        <p:nvSpPr>
          <p:cNvPr id="1587" name="Google Shape;1587;p68"/>
          <p:cNvSpPr txBox="1"/>
          <p:nvPr/>
        </p:nvSpPr>
        <p:spPr>
          <a:xfrm>
            <a:off x="194975" y="1597650"/>
            <a:ext cx="3676800" cy="15132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Interests: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Environmental sustainability, health, food experiences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Demographics: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25-45 age range, middle-upper income, urban dwellers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Behavior: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Tech-savvy, prefers organic/non-GMO/farm-to-table, influenced by social media and online reviews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88" name="Google Shape;1588;p68"/>
          <p:cNvSpPr txBox="1"/>
          <p:nvPr/>
        </p:nvSpPr>
        <p:spPr>
          <a:xfrm>
            <a:off x="3941400" y="1597650"/>
            <a:ext cx="3768900" cy="15132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In-app analytics: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User time, click rates, feature usage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Feedback methods: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Online surveys, in-app feedback, focus groups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Personalization based on user preferences and behavior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89" name="Google Shape;1589;p68"/>
          <p:cNvSpPr txBox="1"/>
          <p:nvPr/>
        </p:nvSpPr>
        <p:spPr>
          <a:xfrm>
            <a:off x="194975" y="3186500"/>
            <a:ext cx="3676800" cy="16398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TikTok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create viral content and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quickly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attract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several users through the platform.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Influencers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might help us by sharing fun videos about us, getting more people engaged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We'll pick influencers who have a wide reach on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users who often do restaurant searching.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90" name="Google Shape;1590;p68"/>
          <p:cNvSpPr txBox="1"/>
          <p:nvPr/>
        </p:nvSpPr>
        <p:spPr>
          <a:xfrm>
            <a:off x="3941400" y="3186500"/>
            <a:ext cx="3768900" cy="16398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Customize app features using analytics (e.g., vegan options, simplified UI)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Continuously improve based on user feedback and data analysis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91" name="Google Shape;1591;p68"/>
          <p:cNvSpPr txBox="1"/>
          <p:nvPr/>
        </p:nvSpPr>
        <p:spPr>
          <a:xfrm>
            <a:off x="195125" y="1103200"/>
            <a:ext cx="3676800" cy="420900"/>
          </a:xfrm>
          <a:prstGeom prst="rect">
            <a:avLst/>
          </a:prstGeom>
          <a:solidFill>
            <a:srgbClr val="FFBD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Target Customer Profile &amp; Acquisition Tactics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92" name="Google Shape;1592;p68"/>
          <p:cNvSpPr txBox="1"/>
          <p:nvPr/>
        </p:nvSpPr>
        <p:spPr>
          <a:xfrm>
            <a:off x="3941400" y="1103200"/>
            <a:ext cx="3756600" cy="420900"/>
          </a:xfrm>
          <a:prstGeom prst="rect">
            <a:avLst/>
          </a:prstGeom>
          <a:solidFill>
            <a:srgbClr val="FFBD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Initial User Analysis &amp; Product Improvement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93" name="Google Shape;15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925" y="467450"/>
            <a:ext cx="1019500" cy="10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5513" y="1914363"/>
            <a:ext cx="1078324" cy="107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8649" y="3310725"/>
            <a:ext cx="932051" cy="12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69"/>
          <p:cNvSpPr txBox="1"/>
          <p:nvPr>
            <p:ph type="title"/>
          </p:nvPr>
        </p:nvSpPr>
        <p:spPr>
          <a:xfrm>
            <a:off x="326577" y="2571750"/>
            <a:ext cx="36057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1601" name="Google Shape;1601;p69"/>
          <p:cNvSpPr txBox="1"/>
          <p:nvPr>
            <p:ph idx="2" type="title"/>
          </p:nvPr>
        </p:nvSpPr>
        <p:spPr>
          <a:xfrm>
            <a:off x="1393063" y="12597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602" name="Google Shape;1602;p69"/>
          <p:cNvGrpSpPr/>
          <p:nvPr/>
        </p:nvGrpSpPr>
        <p:grpSpPr>
          <a:xfrm>
            <a:off x="3780524" y="539500"/>
            <a:ext cx="4965545" cy="4603999"/>
            <a:chOff x="4026124" y="539500"/>
            <a:chExt cx="4965545" cy="4603999"/>
          </a:xfrm>
        </p:grpSpPr>
        <p:sp>
          <p:nvSpPr>
            <p:cNvPr id="1603" name="Google Shape;1603;p69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69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69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69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69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69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69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69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69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69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69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69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69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69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69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69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69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69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69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69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69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69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69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69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69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69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69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69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69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69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69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69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9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9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9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9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9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9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9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9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9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9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69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69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69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69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69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69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69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69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69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69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69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69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69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69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69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69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69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69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69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69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69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69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69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9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69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69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69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69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69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69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69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69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69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69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69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69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69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69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69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69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69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69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69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69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69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69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9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69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69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69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69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69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69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69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69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69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69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69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69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69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69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69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69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69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69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69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69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Pitch Deck by Slidesgo">
  <a:themeElements>
    <a:clrScheme name="Simple Light">
      <a:dk1>
        <a:srgbClr val="1E2427"/>
      </a:dk1>
      <a:lt1>
        <a:srgbClr val="FFFBF5"/>
      </a:lt1>
      <a:dk2>
        <a:srgbClr val="FFA800"/>
      </a:dk2>
      <a:lt2>
        <a:srgbClr val="FFBD00"/>
      </a:lt2>
      <a:accent1>
        <a:srgbClr val="FAD9AD"/>
      </a:accent1>
      <a:accent2>
        <a:srgbClr val="F5E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4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nology Pitch Deck by Slidesgo">
  <a:themeElements>
    <a:clrScheme name="Simple Light">
      <a:dk1>
        <a:srgbClr val="1E2427"/>
      </a:dk1>
      <a:lt1>
        <a:srgbClr val="FFFBF5"/>
      </a:lt1>
      <a:dk2>
        <a:srgbClr val="FFA800"/>
      </a:dk2>
      <a:lt2>
        <a:srgbClr val="FFBD00"/>
      </a:lt2>
      <a:accent1>
        <a:srgbClr val="FAD9AD"/>
      </a:accent1>
      <a:accent2>
        <a:srgbClr val="F5E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4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